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636D"/>
    <a:srgbClr val="62231D"/>
    <a:srgbClr val="856743"/>
    <a:srgbClr val="DB6778"/>
    <a:srgbClr val="AF8984"/>
    <a:srgbClr val="FCE7DD"/>
    <a:srgbClr val="7AC0A2"/>
    <a:srgbClr val="B99173"/>
    <a:srgbClr val="FFFCDF"/>
    <a:srgbClr val="66B1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8" autoAdjust="0"/>
    <p:restoredTop sz="94660"/>
  </p:normalViewPr>
  <p:slideViewPr>
    <p:cSldViewPr snapToGrid="0">
      <p:cViewPr varScale="1">
        <p:scale>
          <a:sx n="79" d="100"/>
          <a:sy n="79" d="100"/>
        </p:scale>
        <p:origin x="4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heme" Target="theme/theme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viewProps" Target="viewProps.xml" /><Relationship Id="rId5" Type="http://schemas.openxmlformats.org/officeDocument/2006/relationships/slide" Target="slides/slide4.xml" /><Relationship Id="rId10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D5E-B2E0-4BC6-9EF4-627724DA918E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E3F0-A09F-4C7D-92F6-CD590A6FF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D5E-B2E0-4BC6-9EF4-627724DA918E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E3F0-A09F-4C7D-92F6-CD590A6FF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2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D5E-B2E0-4BC6-9EF4-627724DA918E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E3F0-A09F-4C7D-92F6-CD590A6FF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2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D5E-B2E0-4BC6-9EF4-627724DA918E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E3F0-A09F-4C7D-92F6-CD590A6FF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8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D5E-B2E0-4BC6-9EF4-627724DA918E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E3F0-A09F-4C7D-92F6-CD590A6FF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D5E-B2E0-4BC6-9EF4-627724DA918E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E3F0-A09F-4C7D-92F6-CD590A6FF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4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D5E-B2E0-4BC6-9EF4-627724DA918E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E3F0-A09F-4C7D-92F6-CD590A6FF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1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D5E-B2E0-4BC6-9EF4-627724DA918E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E3F0-A09F-4C7D-92F6-CD590A6FF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D5E-B2E0-4BC6-9EF4-627724DA918E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E3F0-A09F-4C7D-92F6-CD590A6FF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3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D5E-B2E0-4BC6-9EF4-627724DA918E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E3F0-A09F-4C7D-92F6-CD590A6FF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8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D5E-B2E0-4BC6-9EF4-627724DA918E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E3F0-A09F-4C7D-92F6-CD590A6FF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4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E2D5E-B2E0-4BC6-9EF4-627724DA918E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FE3F0-A09F-4C7D-92F6-CD590A6FF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47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 /><Relationship Id="rId13" Type="http://schemas.openxmlformats.org/officeDocument/2006/relationships/image" Target="../media/image7.png" /><Relationship Id="rId18" Type="http://schemas.microsoft.com/office/2007/relationships/hdphoto" Target="../media/hdphoto7.wdp" /><Relationship Id="rId26" Type="http://schemas.microsoft.com/office/2007/relationships/hdphoto" Target="../media/hdphoto10.wdp" /><Relationship Id="rId3" Type="http://schemas.openxmlformats.org/officeDocument/2006/relationships/image" Target="../media/image2.png" /><Relationship Id="rId21" Type="http://schemas.openxmlformats.org/officeDocument/2006/relationships/image" Target="../media/image13.png" /><Relationship Id="rId34" Type="http://schemas.microsoft.com/office/2007/relationships/hdphoto" Target="../media/hdphoto14.wdp" /><Relationship Id="rId7" Type="http://schemas.openxmlformats.org/officeDocument/2006/relationships/image" Target="../media/image4.png" /><Relationship Id="rId12" Type="http://schemas.microsoft.com/office/2007/relationships/hdphoto" Target="../media/hdphoto5.wdp" /><Relationship Id="rId17" Type="http://schemas.openxmlformats.org/officeDocument/2006/relationships/image" Target="../media/image10.png" /><Relationship Id="rId25" Type="http://schemas.openxmlformats.org/officeDocument/2006/relationships/image" Target="../media/image15.png" /><Relationship Id="rId33" Type="http://schemas.openxmlformats.org/officeDocument/2006/relationships/image" Target="../media/image19.png" /><Relationship Id="rId2" Type="http://schemas.openxmlformats.org/officeDocument/2006/relationships/image" Target="../media/image1.jpg" /><Relationship Id="rId16" Type="http://schemas.openxmlformats.org/officeDocument/2006/relationships/image" Target="../media/image9.png" /><Relationship Id="rId20" Type="http://schemas.openxmlformats.org/officeDocument/2006/relationships/image" Target="../media/image12.png" /><Relationship Id="rId29" Type="http://schemas.openxmlformats.org/officeDocument/2006/relationships/image" Target="../media/image17.png" /><Relationship Id="rId1" Type="http://schemas.openxmlformats.org/officeDocument/2006/relationships/slideLayout" Target="../slideLayouts/slideLayout1.xml" /><Relationship Id="rId6" Type="http://schemas.microsoft.com/office/2007/relationships/hdphoto" Target="../media/hdphoto2.wdp" /><Relationship Id="rId11" Type="http://schemas.openxmlformats.org/officeDocument/2006/relationships/image" Target="../media/image6.png" /><Relationship Id="rId24" Type="http://schemas.microsoft.com/office/2007/relationships/hdphoto" Target="../media/hdphoto9.wdp" /><Relationship Id="rId32" Type="http://schemas.microsoft.com/office/2007/relationships/hdphoto" Target="../media/hdphoto13.wdp" /><Relationship Id="rId37" Type="http://schemas.openxmlformats.org/officeDocument/2006/relationships/image" Target="../media/image21.png" /><Relationship Id="rId5" Type="http://schemas.openxmlformats.org/officeDocument/2006/relationships/image" Target="../media/image3.png" /><Relationship Id="rId15" Type="http://schemas.openxmlformats.org/officeDocument/2006/relationships/image" Target="../media/image8.png" /><Relationship Id="rId23" Type="http://schemas.openxmlformats.org/officeDocument/2006/relationships/image" Target="../media/image14.png" /><Relationship Id="rId28" Type="http://schemas.microsoft.com/office/2007/relationships/hdphoto" Target="../media/hdphoto11.wdp" /><Relationship Id="rId36" Type="http://schemas.microsoft.com/office/2007/relationships/hdphoto" Target="../media/hdphoto15.wdp" /><Relationship Id="rId10" Type="http://schemas.microsoft.com/office/2007/relationships/hdphoto" Target="../media/hdphoto4.wdp" /><Relationship Id="rId19" Type="http://schemas.openxmlformats.org/officeDocument/2006/relationships/image" Target="../media/image11.png" /><Relationship Id="rId31" Type="http://schemas.openxmlformats.org/officeDocument/2006/relationships/image" Target="../media/image18.png" /><Relationship Id="rId4" Type="http://schemas.microsoft.com/office/2007/relationships/hdphoto" Target="../media/hdphoto1.wdp" /><Relationship Id="rId9" Type="http://schemas.openxmlformats.org/officeDocument/2006/relationships/image" Target="../media/image5.png" /><Relationship Id="rId14" Type="http://schemas.microsoft.com/office/2007/relationships/hdphoto" Target="../media/hdphoto6.wdp" /><Relationship Id="rId22" Type="http://schemas.microsoft.com/office/2007/relationships/hdphoto" Target="../media/hdphoto8.wdp" /><Relationship Id="rId27" Type="http://schemas.openxmlformats.org/officeDocument/2006/relationships/image" Target="../media/image16.png" /><Relationship Id="rId30" Type="http://schemas.microsoft.com/office/2007/relationships/hdphoto" Target="../media/hdphoto12.wdp" /><Relationship Id="rId35" Type="http://schemas.openxmlformats.org/officeDocument/2006/relationships/image" Target="../media/image20.png" 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8.wdp" /><Relationship Id="rId13" Type="http://schemas.openxmlformats.org/officeDocument/2006/relationships/image" Target="../media/image29.png" /><Relationship Id="rId18" Type="http://schemas.microsoft.com/office/2007/relationships/hdphoto" Target="../media/hdphoto21.wdp" /><Relationship Id="rId3" Type="http://schemas.openxmlformats.org/officeDocument/2006/relationships/image" Target="../media/image23.png" /><Relationship Id="rId7" Type="http://schemas.openxmlformats.org/officeDocument/2006/relationships/image" Target="../media/image25.png" /><Relationship Id="rId12" Type="http://schemas.openxmlformats.org/officeDocument/2006/relationships/image" Target="../media/image28.png" /><Relationship Id="rId17" Type="http://schemas.openxmlformats.org/officeDocument/2006/relationships/image" Target="../media/image31.png" /><Relationship Id="rId2" Type="http://schemas.openxmlformats.org/officeDocument/2006/relationships/image" Target="../media/image22.png" /><Relationship Id="rId16" Type="http://schemas.openxmlformats.org/officeDocument/2006/relationships/slide" Target="slide3.xml" /><Relationship Id="rId1" Type="http://schemas.openxmlformats.org/officeDocument/2006/relationships/slideLayout" Target="../slideLayouts/slideLayout2.xml" /><Relationship Id="rId6" Type="http://schemas.microsoft.com/office/2007/relationships/hdphoto" Target="../media/hdphoto17.wdp" /><Relationship Id="rId11" Type="http://schemas.openxmlformats.org/officeDocument/2006/relationships/image" Target="../media/image27.png" /><Relationship Id="rId5" Type="http://schemas.openxmlformats.org/officeDocument/2006/relationships/image" Target="../media/image24.png" /><Relationship Id="rId15" Type="http://schemas.microsoft.com/office/2007/relationships/hdphoto" Target="../media/hdphoto20.wdp" /><Relationship Id="rId10" Type="http://schemas.microsoft.com/office/2007/relationships/hdphoto" Target="../media/hdphoto19.wdp" /><Relationship Id="rId4" Type="http://schemas.microsoft.com/office/2007/relationships/hdphoto" Target="../media/hdphoto16.wdp" /><Relationship Id="rId9" Type="http://schemas.openxmlformats.org/officeDocument/2006/relationships/image" Target="../media/image26.png" /><Relationship Id="rId14" Type="http://schemas.openxmlformats.org/officeDocument/2006/relationships/image" Target="../media/image30.png" 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 /><Relationship Id="rId13" Type="http://schemas.openxmlformats.org/officeDocument/2006/relationships/image" Target="../media/image7.png" /><Relationship Id="rId18" Type="http://schemas.microsoft.com/office/2007/relationships/hdphoto" Target="../media/hdphoto7.wdp" /><Relationship Id="rId26" Type="http://schemas.microsoft.com/office/2007/relationships/hdphoto" Target="../media/hdphoto10.wdp" /><Relationship Id="rId3" Type="http://schemas.openxmlformats.org/officeDocument/2006/relationships/image" Target="../media/image2.png" /><Relationship Id="rId21" Type="http://schemas.openxmlformats.org/officeDocument/2006/relationships/image" Target="../media/image13.png" /><Relationship Id="rId34" Type="http://schemas.microsoft.com/office/2007/relationships/hdphoto" Target="../media/hdphoto14.wdp" /><Relationship Id="rId7" Type="http://schemas.openxmlformats.org/officeDocument/2006/relationships/image" Target="../media/image4.png" /><Relationship Id="rId12" Type="http://schemas.microsoft.com/office/2007/relationships/hdphoto" Target="../media/hdphoto5.wdp" /><Relationship Id="rId17" Type="http://schemas.openxmlformats.org/officeDocument/2006/relationships/image" Target="../media/image10.png" /><Relationship Id="rId25" Type="http://schemas.openxmlformats.org/officeDocument/2006/relationships/image" Target="../media/image15.png" /><Relationship Id="rId33" Type="http://schemas.openxmlformats.org/officeDocument/2006/relationships/image" Target="../media/image19.png" /><Relationship Id="rId2" Type="http://schemas.openxmlformats.org/officeDocument/2006/relationships/image" Target="../media/image1.jpg" /><Relationship Id="rId16" Type="http://schemas.openxmlformats.org/officeDocument/2006/relationships/image" Target="../media/image9.png" /><Relationship Id="rId20" Type="http://schemas.openxmlformats.org/officeDocument/2006/relationships/image" Target="../media/image12.png" /><Relationship Id="rId29" Type="http://schemas.openxmlformats.org/officeDocument/2006/relationships/image" Target="../media/image17.png" /><Relationship Id="rId1" Type="http://schemas.openxmlformats.org/officeDocument/2006/relationships/slideLayout" Target="../slideLayouts/slideLayout1.xml" /><Relationship Id="rId6" Type="http://schemas.microsoft.com/office/2007/relationships/hdphoto" Target="../media/hdphoto2.wdp" /><Relationship Id="rId11" Type="http://schemas.openxmlformats.org/officeDocument/2006/relationships/image" Target="../media/image6.png" /><Relationship Id="rId24" Type="http://schemas.microsoft.com/office/2007/relationships/hdphoto" Target="../media/hdphoto9.wdp" /><Relationship Id="rId32" Type="http://schemas.microsoft.com/office/2007/relationships/hdphoto" Target="../media/hdphoto13.wdp" /><Relationship Id="rId37" Type="http://schemas.openxmlformats.org/officeDocument/2006/relationships/image" Target="../media/image21.png" /><Relationship Id="rId5" Type="http://schemas.openxmlformats.org/officeDocument/2006/relationships/image" Target="../media/image3.png" /><Relationship Id="rId15" Type="http://schemas.openxmlformats.org/officeDocument/2006/relationships/image" Target="../media/image8.png" /><Relationship Id="rId23" Type="http://schemas.openxmlformats.org/officeDocument/2006/relationships/image" Target="../media/image14.png" /><Relationship Id="rId28" Type="http://schemas.microsoft.com/office/2007/relationships/hdphoto" Target="../media/hdphoto11.wdp" /><Relationship Id="rId36" Type="http://schemas.microsoft.com/office/2007/relationships/hdphoto" Target="../media/hdphoto15.wdp" /><Relationship Id="rId10" Type="http://schemas.microsoft.com/office/2007/relationships/hdphoto" Target="../media/hdphoto4.wdp" /><Relationship Id="rId19" Type="http://schemas.openxmlformats.org/officeDocument/2006/relationships/image" Target="../media/image11.png" /><Relationship Id="rId31" Type="http://schemas.openxmlformats.org/officeDocument/2006/relationships/image" Target="../media/image18.png" /><Relationship Id="rId4" Type="http://schemas.microsoft.com/office/2007/relationships/hdphoto" Target="../media/hdphoto1.wdp" /><Relationship Id="rId9" Type="http://schemas.openxmlformats.org/officeDocument/2006/relationships/image" Target="../media/image5.png" /><Relationship Id="rId14" Type="http://schemas.microsoft.com/office/2007/relationships/hdphoto" Target="../media/hdphoto6.wdp" /><Relationship Id="rId22" Type="http://schemas.microsoft.com/office/2007/relationships/hdphoto" Target="../media/hdphoto8.wdp" /><Relationship Id="rId27" Type="http://schemas.openxmlformats.org/officeDocument/2006/relationships/image" Target="../media/image16.png" /><Relationship Id="rId30" Type="http://schemas.microsoft.com/office/2007/relationships/hdphoto" Target="../media/hdphoto12.wdp" /><Relationship Id="rId35" Type="http://schemas.openxmlformats.org/officeDocument/2006/relationships/image" Target="../media/image20.png" 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3.wdp" /><Relationship Id="rId13" Type="http://schemas.openxmlformats.org/officeDocument/2006/relationships/image" Target="../media/image39.png" /><Relationship Id="rId18" Type="http://schemas.openxmlformats.org/officeDocument/2006/relationships/image" Target="../media/image41.png" /><Relationship Id="rId3" Type="http://schemas.openxmlformats.org/officeDocument/2006/relationships/image" Target="../media/image33.jpeg" /><Relationship Id="rId21" Type="http://schemas.openxmlformats.org/officeDocument/2006/relationships/image" Target="../media/image43.png" /><Relationship Id="rId7" Type="http://schemas.openxmlformats.org/officeDocument/2006/relationships/image" Target="../media/image36.png" /><Relationship Id="rId12" Type="http://schemas.microsoft.com/office/2007/relationships/hdphoto" Target="../media/hdphoto25.wdp" /><Relationship Id="rId17" Type="http://schemas.openxmlformats.org/officeDocument/2006/relationships/slide" Target="slide6.xml" /><Relationship Id="rId2" Type="http://schemas.openxmlformats.org/officeDocument/2006/relationships/image" Target="../media/image32.jpg" /><Relationship Id="rId16" Type="http://schemas.microsoft.com/office/2007/relationships/hdphoto" Target="../media/hdphoto27.wdp" /><Relationship Id="rId20" Type="http://schemas.openxmlformats.org/officeDocument/2006/relationships/image" Target="../media/image42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5.png" /><Relationship Id="rId11" Type="http://schemas.openxmlformats.org/officeDocument/2006/relationships/image" Target="../media/image38.png" /><Relationship Id="rId5" Type="http://schemas.microsoft.com/office/2007/relationships/hdphoto" Target="../media/hdphoto22.wdp" /><Relationship Id="rId15" Type="http://schemas.openxmlformats.org/officeDocument/2006/relationships/image" Target="../media/image40.png" /><Relationship Id="rId10" Type="http://schemas.microsoft.com/office/2007/relationships/hdphoto" Target="../media/hdphoto24.wdp" /><Relationship Id="rId19" Type="http://schemas.openxmlformats.org/officeDocument/2006/relationships/slide" Target="slide5.xml" /><Relationship Id="rId4" Type="http://schemas.openxmlformats.org/officeDocument/2006/relationships/image" Target="../media/image34.png" /><Relationship Id="rId9" Type="http://schemas.openxmlformats.org/officeDocument/2006/relationships/image" Target="../media/image37.png" /><Relationship Id="rId14" Type="http://schemas.microsoft.com/office/2007/relationships/hdphoto" Target="../media/hdphoto26.wdp" /><Relationship Id="rId22" Type="http://schemas.microsoft.com/office/2007/relationships/hdphoto" Target="../media/hdphoto28.wdp" 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1.wdp" /><Relationship Id="rId13" Type="http://schemas.microsoft.com/office/2007/relationships/hdphoto" Target="../media/hdphoto31.wdp" /><Relationship Id="rId18" Type="http://schemas.openxmlformats.org/officeDocument/2006/relationships/image" Target="../media/image52.png" /><Relationship Id="rId26" Type="http://schemas.microsoft.com/office/2007/relationships/hdphoto" Target="../media/hdphoto37.wdp" /><Relationship Id="rId3" Type="http://schemas.openxmlformats.org/officeDocument/2006/relationships/image" Target="../media/image45.png" /><Relationship Id="rId21" Type="http://schemas.openxmlformats.org/officeDocument/2006/relationships/image" Target="../media/image54.png" /><Relationship Id="rId7" Type="http://schemas.openxmlformats.org/officeDocument/2006/relationships/image" Target="../media/image31.png" /><Relationship Id="rId12" Type="http://schemas.openxmlformats.org/officeDocument/2006/relationships/image" Target="../media/image49.png" /><Relationship Id="rId17" Type="http://schemas.microsoft.com/office/2007/relationships/hdphoto" Target="../media/hdphoto33.wdp" /><Relationship Id="rId25" Type="http://schemas.openxmlformats.org/officeDocument/2006/relationships/image" Target="../media/image56.png" /><Relationship Id="rId2" Type="http://schemas.openxmlformats.org/officeDocument/2006/relationships/image" Target="../media/image44.jpeg" /><Relationship Id="rId16" Type="http://schemas.openxmlformats.org/officeDocument/2006/relationships/image" Target="../media/image51.png" /><Relationship Id="rId20" Type="http://schemas.openxmlformats.org/officeDocument/2006/relationships/image" Target="../media/image53.png" /><Relationship Id="rId1" Type="http://schemas.openxmlformats.org/officeDocument/2006/relationships/slideLayout" Target="../slideLayouts/slideLayout2.xml" /><Relationship Id="rId6" Type="http://schemas.openxmlformats.org/officeDocument/2006/relationships/slide" Target="slide4.xml" /><Relationship Id="rId11" Type="http://schemas.microsoft.com/office/2007/relationships/hdphoto" Target="../media/hdphoto30.wdp" /><Relationship Id="rId24" Type="http://schemas.microsoft.com/office/2007/relationships/hdphoto" Target="../media/hdphoto36.wdp" /><Relationship Id="rId5" Type="http://schemas.microsoft.com/office/2007/relationships/hdphoto" Target="../media/hdphoto29.wdp" /><Relationship Id="rId15" Type="http://schemas.microsoft.com/office/2007/relationships/hdphoto" Target="../media/hdphoto32.wdp" /><Relationship Id="rId23" Type="http://schemas.openxmlformats.org/officeDocument/2006/relationships/image" Target="../media/image55.png" /><Relationship Id="rId10" Type="http://schemas.openxmlformats.org/officeDocument/2006/relationships/image" Target="../media/image48.png" /><Relationship Id="rId19" Type="http://schemas.microsoft.com/office/2007/relationships/hdphoto" Target="../media/hdphoto34.wdp" /><Relationship Id="rId4" Type="http://schemas.openxmlformats.org/officeDocument/2006/relationships/image" Target="../media/image46.png" /><Relationship Id="rId9" Type="http://schemas.openxmlformats.org/officeDocument/2006/relationships/image" Target="../media/image47.jpeg" /><Relationship Id="rId14" Type="http://schemas.openxmlformats.org/officeDocument/2006/relationships/image" Target="../media/image50.png" /><Relationship Id="rId22" Type="http://schemas.microsoft.com/office/2007/relationships/hdphoto" Target="../media/hdphoto35.wdp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 /><Relationship Id="rId13" Type="http://schemas.openxmlformats.org/officeDocument/2006/relationships/image" Target="../media/image61.png" /><Relationship Id="rId18" Type="http://schemas.microsoft.com/office/2007/relationships/hdphoto" Target="../media/hdphoto41.wdp" /><Relationship Id="rId3" Type="http://schemas.openxmlformats.org/officeDocument/2006/relationships/image" Target="../media/image45.png" /><Relationship Id="rId7" Type="http://schemas.openxmlformats.org/officeDocument/2006/relationships/image" Target="../media/image47.jpeg" /><Relationship Id="rId12" Type="http://schemas.openxmlformats.org/officeDocument/2006/relationships/image" Target="../media/image60.jpeg" /><Relationship Id="rId17" Type="http://schemas.openxmlformats.org/officeDocument/2006/relationships/image" Target="../media/image63.png" /><Relationship Id="rId2" Type="http://schemas.openxmlformats.org/officeDocument/2006/relationships/image" Target="../media/image44.jpeg" /><Relationship Id="rId16" Type="http://schemas.microsoft.com/office/2007/relationships/hdphoto" Target="../media/hdphoto40.wdp" /><Relationship Id="rId20" Type="http://schemas.microsoft.com/office/2007/relationships/hdphoto" Target="../media/hdphoto37.wdp" /><Relationship Id="rId1" Type="http://schemas.openxmlformats.org/officeDocument/2006/relationships/slideLayout" Target="../slideLayouts/slideLayout2.xml" /><Relationship Id="rId6" Type="http://schemas.microsoft.com/office/2007/relationships/hdphoto" Target="../media/hdphoto21.wdp" /><Relationship Id="rId11" Type="http://schemas.openxmlformats.org/officeDocument/2006/relationships/image" Target="../media/image59.png" /><Relationship Id="rId5" Type="http://schemas.openxmlformats.org/officeDocument/2006/relationships/image" Target="../media/image31.png" /><Relationship Id="rId15" Type="http://schemas.openxmlformats.org/officeDocument/2006/relationships/image" Target="../media/image62.png" /><Relationship Id="rId10" Type="http://schemas.microsoft.com/office/2007/relationships/hdphoto" Target="../media/hdphoto38.wdp" /><Relationship Id="rId19" Type="http://schemas.openxmlformats.org/officeDocument/2006/relationships/image" Target="../media/image56.png" /><Relationship Id="rId4" Type="http://schemas.openxmlformats.org/officeDocument/2006/relationships/slide" Target="slide4.xml" /><Relationship Id="rId9" Type="http://schemas.openxmlformats.org/officeDocument/2006/relationships/image" Target="../media/image58.png" /><Relationship Id="rId14" Type="http://schemas.microsoft.com/office/2007/relationships/hdphoto" Target="../media/hdphoto39.wdp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 /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2.xml" /><Relationship Id="rId6" Type="http://schemas.microsoft.com/office/2007/relationships/hdphoto" Target="../media/hdphoto43.wdp" /><Relationship Id="rId5" Type="http://schemas.openxmlformats.org/officeDocument/2006/relationships/image" Target="../media/image67.png" /><Relationship Id="rId4" Type="http://schemas.microsoft.com/office/2007/relationships/hdphoto" Target="../media/hdphoto42.wdp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 descr="Notebooks | Typ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500" r="93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17" t="15787" r="7444" b="14453"/>
          <a:stretch/>
        </p:blipFill>
        <p:spPr bwMode="auto">
          <a:xfrm rot="18625787">
            <a:off x="6441379" y="601189"/>
            <a:ext cx="4494356" cy="540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 rot="19931174">
            <a:off x="6936266" y="820475"/>
            <a:ext cx="4125721" cy="5096256"/>
            <a:chOff x="7876032" y="592120"/>
            <a:chExt cx="4230624" cy="5684492"/>
          </a:xfrm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0230" y1="31673" x2="68569" y2="34875"/>
                          <a14:foregroundMark x1="31031" y1="36833" x2="69169" y2="29893"/>
                          <a14:foregroundMark x1="40040" y1="29359" x2="50951" y2="37011"/>
                          <a14:foregroundMark x1="49049" y1="43416" x2="50350" y2="45018"/>
                        </a14:backgroundRemoval>
                      </a14:imgEffect>
                      <a14:imgEffect>
                        <a14:colorTemperature colorTemp="53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96" t="11200" r="19996" b="11645"/>
            <a:stretch/>
          </p:blipFill>
          <p:spPr>
            <a:xfrm>
              <a:off x="7876032" y="592120"/>
              <a:ext cx="4230624" cy="5684492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</p:pic>
        <p:sp>
          <p:nvSpPr>
            <p:cNvPr id="7" name="Rectangle 6"/>
            <p:cNvSpPr/>
            <p:nvPr/>
          </p:nvSpPr>
          <p:spPr>
            <a:xfrm>
              <a:off x="8680704" y="1719072"/>
              <a:ext cx="3011424" cy="2270848"/>
            </a:xfrm>
            <a:prstGeom prst="rect">
              <a:avLst/>
            </a:prstGeom>
            <a:solidFill>
              <a:srgbClr val="53569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8" name="Picture 14" descr="Spiral Notebook, Pink – Sugar Paper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saturation sat="3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03" t="11245" r="17125" b="10620"/>
          <a:stretch/>
        </p:blipFill>
        <p:spPr bwMode="auto">
          <a:xfrm>
            <a:off x="7236643" y="736454"/>
            <a:ext cx="4965684" cy="580508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 rot="21050709">
            <a:off x="8216031" y="1543150"/>
            <a:ext cx="3769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DB6778"/>
                </a:solidFill>
                <a:effectLst>
                  <a:outerShdw dist="38100" dir="10800000" sx="102000" sy="102000" algn="r" rotWithShape="0">
                    <a:schemeClr val="bg1">
                      <a:alpha val="57000"/>
                    </a:schemeClr>
                  </a:outerShdw>
                </a:effectLst>
                <a:latin typeface="Have Heart One" pitchFamily="2" charset="0"/>
              </a:rPr>
              <a:t>Gender</a:t>
            </a:r>
          </a:p>
          <a:p>
            <a:pPr algn="ctr"/>
            <a:r>
              <a:rPr lang="en-US" sz="8800">
                <a:solidFill>
                  <a:srgbClr val="DB6778"/>
                </a:solidFill>
                <a:effectLst>
                  <a:outerShdw dist="38100" dir="10800000" sx="102000" sy="102000" algn="r" rotWithShape="0">
                    <a:schemeClr val="bg1">
                      <a:alpha val="57000"/>
                    </a:schemeClr>
                  </a:outerShdw>
                </a:effectLst>
                <a:latin typeface="Have Heart One" pitchFamily="2" charset="0"/>
              </a:rPr>
              <a:t>And</a:t>
            </a:r>
          </a:p>
          <a:p>
            <a:pPr algn="ctr"/>
            <a:r>
              <a:rPr lang="en-US" sz="8800">
                <a:solidFill>
                  <a:srgbClr val="DB6778"/>
                </a:solidFill>
                <a:effectLst>
                  <a:outerShdw dist="38100" dir="10800000" sx="102000" sy="102000" algn="r" rotWithShape="0">
                    <a:schemeClr val="bg1">
                      <a:alpha val="57000"/>
                    </a:schemeClr>
                  </a:outerShdw>
                </a:effectLst>
                <a:latin typeface="Have Heart One" pitchFamily="2" charset="0"/>
              </a:rPr>
              <a:t>Society</a:t>
            </a:r>
            <a:endParaRPr lang="en-US" sz="8800" dirty="0">
              <a:solidFill>
                <a:srgbClr val="DB6778"/>
              </a:solidFill>
              <a:effectLst>
                <a:outerShdw dist="38100" dir="10800000" sx="102000" sy="102000" algn="r" rotWithShape="0">
                  <a:schemeClr val="bg1">
                    <a:alpha val="57000"/>
                  </a:schemeClr>
                </a:outerShdw>
              </a:effectLst>
              <a:latin typeface="Have Heart One" pitchFamily="2" charset="0"/>
            </a:endParaRPr>
          </a:p>
        </p:txBody>
      </p:sp>
      <p:sp>
        <p:nvSpPr>
          <p:cNvPr id="2" name="Oval 1"/>
          <p:cNvSpPr/>
          <p:nvPr/>
        </p:nvSpPr>
        <p:spPr>
          <a:xfrm rot="20775138">
            <a:off x="8498986" y="1401590"/>
            <a:ext cx="244539" cy="14457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20775138">
            <a:off x="8659216" y="1373650"/>
            <a:ext cx="276522" cy="13840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20775138">
            <a:off x="8846708" y="1342323"/>
            <a:ext cx="244539" cy="11876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20775138">
            <a:off x="8984973" y="1208436"/>
            <a:ext cx="275046" cy="243849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20775138">
            <a:off x="9171711" y="1246338"/>
            <a:ext cx="255955" cy="13009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066034">
            <a:off x="9284453" y="1259140"/>
            <a:ext cx="244539" cy="13811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5945105">
            <a:off x="8965248" y="1359621"/>
            <a:ext cx="256679" cy="20413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5945105">
            <a:off x="8952411" y="1492116"/>
            <a:ext cx="256679" cy="17552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5945105">
            <a:off x="8932782" y="1605246"/>
            <a:ext cx="256679" cy="18096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5945105">
            <a:off x="8940688" y="1705808"/>
            <a:ext cx="256679" cy="19825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5945105">
            <a:off x="8909579" y="1820205"/>
            <a:ext cx="256679" cy="18808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5945105">
            <a:off x="8898941" y="1927023"/>
            <a:ext cx="274448" cy="218476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5400000">
            <a:off x="9098727" y="1723624"/>
            <a:ext cx="244539" cy="13990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993633">
            <a:off x="9189133" y="1811717"/>
            <a:ext cx="229917" cy="152296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8909192">
            <a:off x="9287499" y="1782677"/>
            <a:ext cx="244539" cy="14935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17476253">
            <a:off x="9335644" y="1606033"/>
            <a:ext cx="244539" cy="16841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rot="16200000">
            <a:off x="9341975" y="1473978"/>
            <a:ext cx="244539" cy="16577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rot="224603">
            <a:off x="9274842" y="1403324"/>
            <a:ext cx="244539" cy="11876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7767511">
            <a:off x="9197083" y="1445765"/>
            <a:ext cx="244539" cy="203126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16200000">
            <a:off x="9118187" y="1589079"/>
            <a:ext cx="244539" cy="14681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276953">
            <a:off x="9187034" y="1657654"/>
            <a:ext cx="244539" cy="14908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rot="18439052">
            <a:off x="9439784" y="1472201"/>
            <a:ext cx="280949" cy="158849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0094119" y="1131622"/>
            <a:ext cx="188118" cy="9525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rot="19719922">
            <a:off x="9979989" y="1146013"/>
            <a:ext cx="188118" cy="14450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rot="18766942">
            <a:off x="9867008" y="1226222"/>
            <a:ext cx="235253" cy="16212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rot="18534571">
            <a:off x="9801833" y="1356372"/>
            <a:ext cx="235253" cy="16212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 rot="18087472">
            <a:off x="9765468" y="1472351"/>
            <a:ext cx="235253" cy="16212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 rot="16812036">
            <a:off x="9746420" y="1589573"/>
            <a:ext cx="235253" cy="18591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 rot="16200000">
            <a:off x="9735822" y="1713722"/>
            <a:ext cx="235253" cy="20537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 rot="14999405">
            <a:off x="9763775" y="1832438"/>
            <a:ext cx="235253" cy="18591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 rot="19239555">
            <a:off x="9911327" y="1854359"/>
            <a:ext cx="235253" cy="18591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rot="17191499">
            <a:off x="10013701" y="1692466"/>
            <a:ext cx="235253" cy="18591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17708119">
            <a:off x="10068986" y="1549960"/>
            <a:ext cx="235253" cy="18591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 rot="17369079">
            <a:off x="10113178" y="1383043"/>
            <a:ext cx="235253" cy="18591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 rot="16678998">
            <a:off x="10144382" y="1188745"/>
            <a:ext cx="235253" cy="18591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 rot="16678998">
            <a:off x="10172802" y="1113460"/>
            <a:ext cx="235253" cy="18591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 rot="16200000">
            <a:off x="10155050" y="1285254"/>
            <a:ext cx="235253" cy="18591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 rot="16678998">
            <a:off x="10150953" y="1438789"/>
            <a:ext cx="235253" cy="18591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 rot="16678998">
            <a:off x="10172401" y="1581889"/>
            <a:ext cx="235253" cy="18591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 rot="15157637">
            <a:off x="10204128" y="1762710"/>
            <a:ext cx="235253" cy="18591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 rot="15229014">
            <a:off x="10253974" y="1893473"/>
            <a:ext cx="235253" cy="18591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 rot="16678998">
            <a:off x="10370299" y="1067268"/>
            <a:ext cx="235253" cy="16323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/>
          <p:cNvSpPr/>
          <p:nvPr/>
        </p:nvSpPr>
        <p:spPr>
          <a:xfrm rot="16678998">
            <a:off x="10343779" y="1219895"/>
            <a:ext cx="235253" cy="16323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 rot="16678998">
            <a:off x="10336883" y="1341533"/>
            <a:ext cx="235253" cy="15664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 rot="16678998">
            <a:off x="10343778" y="1471928"/>
            <a:ext cx="235253" cy="16323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 rot="16678998">
            <a:off x="10345064" y="1603471"/>
            <a:ext cx="235253" cy="16323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 rot="17443283">
            <a:off x="10393585" y="1590632"/>
            <a:ext cx="235253" cy="16323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 rot="16678998">
            <a:off x="10477163" y="1402809"/>
            <a:ext cx="235253" cy="16323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 rot="16678998">
            <a:off x="10497184" y="1216971"/>
            <a:ext cx="235253" cy="16323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 rot="16678998">
            <a:off x="10533798" y="1055586"/>
            <a:ext cx="235253" cy="16323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 rot="16678998">
            <a:off x="10501580" y="1576147"/>
            <a:ext cx="235253" cy="16323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 rot="18471339">
            <a:off x="10551437" y="1578371"/>
            <a:ext cx="235253" cy="16323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/>
          <p:cNvSpPr/>
          <p:nvPr/>
        </p:nvSpPr>
        <p:spPr>
          <a:xfrm rot="16678998">
            <a:off x="10641628" y="1451735"/>
            <a:ext cx="235253" cy="16323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/>
          <p:cNvSpPr/>
          <p:nvPr/>
        </p:nvSpPr>
        <p:spPr>
          <a:xfrm rot="5821188">
            <a:off x="8502835" y="2849627"/>
            <a:ext cx="221727" cy="27038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5821188">
            <a:off x="8464042" y="2994177"/>
            <a:ext cx="203660" cy="21576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 rot="10800000">
            <a:off x="8460409" y="3084695"/>
            <a:ext cx="203660" cy="28013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 rot="10525179">
            <a:off x="8460409" y="3223899"/>
            <a:ext cx="203660" cy="28013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 rot="15124876">
            <a:off x="8145702" y="2822825"/>
            <a:ext cx="203660" cy="28013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 rot="15124876">
            <a:off x="8260416" y="2783172"/>
            <a:ext cx="203660" cy="28013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 rot="15124876">
            <a:off x="8481264" y="2730418"/>
            <a:ext cx="203660" cy="28013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 rot="15124876">
            <a:off x="8695054" y="2637141"/>
            <a:ext cx="255006" cy="33058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rot="11173102">
            <a:off x="8667859" y="2881036"/>
            <a:ext cx="154105" cy="23272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 rot="11173102">
            <a:off x="8658515" y="3055807"/>
            <a:ext cx="154105" cy="23272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 rot="11665489">
            <a:off x="8690244" y="2973503"/>
            <a:ext cx="154105" cy="23272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 rot="12462503">
            <a:off x="8775087" y="2890550"/>
            <a:ext cx="154105" cy="23272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 rot="10355745">
            <a:off x="8762018" y="3035058"/>
            <a:ext cx="193715" cy="273291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 rot="12387778">
            <a:off x="8880342" y="2874048"/>
            <a:ext cx="154105" cy="23272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 rot="3853265">
            <a:off x="8994623" y="2800632"/>
            <a:ext cx="118738" cy="20779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 rot="1835758">
            <a:off x="9044195" y="2899122"/>
            <a:ext cx="94198" cy="20779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 rot="1835758">
            <a:off x="8964577" y="3003487"/>
            <a:ext cx="94318" cy="20120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 rot="3958135">
            <a:off x="9016765" y="3054830"/>
            <a:ext cx="115601" cy="23374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 rot="1668027">
            <a:off x="9115930" y="2943804"/>
            <a:ext cx="115601" cy="23374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631097" y="2455644"/>
            <a:ext cx="214148" cy="27305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9613761" y="2578058"/>
            <a:ext cx="214148" cy="27305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 rot="502144">
            <a:off x="9568142" y="2742371"/>
            <a:ext cx="214148" cy="27305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9554239" y="2861241"/>
            <a:ext cx="214148" cy="27305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9528783" y="3006912"/>
            <a:ext cx="214148" cy="27305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 rot="283009">
            <a:off x="9485666" y="3201002"/>
            <a:ext cx="214148" cy="36536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rot="15203658">
            <a:off x="9516139" y="2455882"/>
            <a:ext cx="214148" cy="27305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rot="3529534">
            <a:off x="9805299" y="2354162"/>
            <a:ext cx="214148" cy="27305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 rot="2349377">
            <a:off x="9824455" y="2496125"/>
            <a:ext cx="188529" cy="27305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4495053">
            <a:off x="9399423" y="2682542"/>
            <a:ext cx="171669" cy="31300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 rot="17106581">
            <a:off x="9852633" y="2673431"/>
            <a:ext cx="167983" cy="311211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9917169" y="2809879"/>
            <a:ext cx="214148" cy="27305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 rot="2536026">
            <a:off x="9789231" y="2968756"/>
            <a:ext cx="214148" cy="27305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 rot="2574060">
            <a:off x="9681791" y="3097907"/>
            <a:ext cx="214148" cy="27305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0" name="Oval 99"/>
          <p:cNvSpPr/>
          <p:nvPr/>
        </p:nvSpPr>
        <p:spPr>
          <a:xfrm rot="19556195">
            <a:off x="9340114" y="3249436"/>
            <a:ext cx="172840" cy="195639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 rot="2036002">
            <a:off x="9391878" y="3074192"/>
            <a:ext cx="131732" cy="27305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0074647" y="2923239"/>
            <a:ext cx="129358" cy="15969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175534" y="2968300"/>
            <a:ext cx="129358" cy="15969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0228155" y="2833984"/>
            <a:ext cx="129358" cy="15969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0234549" y="2719127"/>
            <a:ext cx="129358" cy="15969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0256051" y="2599733"/>
            <a:ext cx="129358" cy="15969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 rot="3059509">
            <a:off x="10144482" y="2501822"/>
            <a:ext cx="146675" cy="24785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10049149" y="2682023"/>
            <a:ext cx="171428" cy="15969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0092748" y="2791110"/>
            <a:ext cx="129358" cy="15969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0184007" y="2898508"/>
            <a:ext cx="109652" cy="8208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 rot="19715989">
            <a:off x="10301470" y="2730844"/>
            <a:ext cx="182926" cy="102291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 rot="17728841">
            <a:off x="10339856" y="2601824"/>
            <a:ext cx="182926" cy="12946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 rot="15187853">
            <a:off x="10294540" y="2825358"/>
            <a:ext cx="182926" cy="12946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 rot="17728841">
            <a:off x="10378988" y="2811653"/>
            <a:ext cx="182926" cy="106481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 rot="17728841">
            <a:off x="10450198" y="2684301"/>
            <a:ext cx="182926" cy="106481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 rot="17728841">
            <a:off x="10479491" y="2551193"/>
            <a:ext cx="182926" cy="14696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 rot="15876233">
            <a:off x="10486960" y="2678644"/>
            <a:ext cx="182926" cy="106481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 rot="16200000">
            <a:off x="10458380" y="2782915"/>
            <a:ext cx="182926" cy="15069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 rot="16200000">
            <a:off x="10483906" y="2935247"/>
            <a:ext cx="182926" cy="15069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 rot="16200000">
            <a:off x="10445289" y="3048701"/>
            <a:ext cx="182926" cy="15069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 rot="16200000">
            <a:off x="10426186" y="3164574"/>
            <a:ext cx="182926" cy="15069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 rot="16200000">
            <a:off x="10415204" y="3259595"/>
            <a:ext cx="182926" cy="15069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 rot="19146334">
            <a:off x="10331118" y="3291256"/>
            <a:ext cx="182926" cy="15069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 rot="3202595">
            <a:off x="10287600" y="3227412"/>
            <a:ext cx="182926" cy="15069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 rot="16200000">
            <a:off x="10301019" y="3080154"/>
            <a:ext cx="182926" cy="15069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 rot="16200000">
            <a:off x="10319916" y="2967480"/>
            <a:ext cx="182926" cy="15069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 rot="16200000">
            <a:off x="10376500" y="2884427"/>
            <a:ext cx="182926" cy="15069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 rot="17979353">
            <a:off x="10574620" y="2660412"/>
            <a:ext cx="182926" cy="8449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 rot="16200000">
            <a:off x="10674864" y="2454253"/>
            <a:ext cx="182926" cy="15069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 rot="15025591">
            <a:off x="10711087" y="2589478"/>
            <a:ext cx="182926" cy="15069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 rot="15025591">
            <a:off x="10736281" y="2711182"/>
            <a:ext cx="182926" cy="15069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 rot="16908614">
            <a:off x="10723887" y="2830175"/>
            <a:ext cx="182926" cy="15069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 rot="15025591">
            <a:off x="10628813" y="2849671"/>
            <a:ext cx="182926" cy="15069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 rot="17093187">
            <a:off x="10588856" y="2751083"/>
            <a:ext cx="214370" cy="112676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 rot="19754471">
            <a:off x="11008465" y="2418208"/>
            <a:ext cx="182926" cy="95111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 rot="19754471">
            <a:off x="11089554" y="2368490"/>
            <a:ext cx="182926" cy="95111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 rot="5689627">
            <a:off x="11063981" y="2435380"/>
            <a:ext cx="182926" cy="156801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 rot="16796754">
            <a:off x="11036989" y="2565348"/>
            <a:ext cx="232456" cy="16743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 rot="16796754">
            <a:off x="11014087" y="2729662"/>
            <a:ext cx="232456" cy="16743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 rot="16796754">
            <a:off x="11004337" y="2915332"/>
            <a:ext cx="232456" cy="16743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 rot="18146346">
            <a:off x="11111920" y="2892973"/>
            <a:ext cx="232456" cy="10686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 rot="15955824">
            <a:off x="11176181" y="2459531"/>
            <a:ext cx="232456" cy="116506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 rot="15955824">
            <a:off x="11276724" y="2541480"/>
            <a:ext cx="232456" cy="116506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 rot="15955824">
            <a:off x="11271182" y="2641812"/>
            <a:ext cx="232456" cy="116506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 rot="15955824">
            <a:off x="11309418" y="2784791"/>
            <a:ext cx="181484" cy="90499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 rot="16858962">
            <a:off x="11352103" y="2728999"/>
            <a:ext cx="181484" cy="90499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 rot="16706325">
            <a:off x="11399653" y="2588265"/>
            <a:ext cx="181484" cy="90499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 rot="17394167">
            <a:off x="11444909" y="2422553"/>
            <a:ext cx="234188" cy="11130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 rot="15955824">
            <a:off x="11559765" y="2637547"/>
            <a:ext cx="97959" cy="9814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 rot="15955824">
            <a:off x="11606780" y="2582998"/>
            <a:ext cx="97959" cy="9814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 rot="15955824">
            <a:off x="11647054" y="2519355"/>
            <a:ext cx="97959" cy="9814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 rot="15955824">
            <a:off x="11641074" y="2449671"/>
            <a:ext cx="97959" cy="9814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 rot="15955824">
            <a:off x="11581609" y="2473774"/>
            <a:ext cx="97959" cy="9814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 rot="15955824">
            <a:off x="11551204" y="2550225"/>
            <a:ext cx="97959" cy="9814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 rot="15955824">
            <a:off x="11512815" y="2610903"/>
            <a:ext cx="97959" cy="9814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 rot="15955824">
            <a:off x="11492989" y="2687730"/>
            <a:ext cx="97959" cy="9814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 rot="15955824">
            <a:off x="11515381" y="2742846"/>
            <a:ext cx="97959" cy="9814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 rot="13880316">
            <a:off x="11602124" y="2700956"/>
            <a:ext cx="97959" cy="15472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 rot="18318543">
            <a:off x="11638625" y="2654548"/>
            <a:ext cx="160690" cy="7842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 rot="18318543">
            <a:off x="11693748" y="2569431"/>
            <a:ext cx="160690" cy="7842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 rot="18318543">
            <a:off x="9429308" y="3872237"/>
            <a:ext cx="187377" cy="15197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 rot="18318543">
            <a:off x="9465366" y="3767666"/>
            <a:ext cx="187377" cy="15197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 rot="18318543">
            <a:off x="9562160" y="3737948"/>
            <a:ext cx="187377" cy="15197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 rot="16710344">
            <a:off x="9480559" y="3933715"/>
            <a:ext cx="281233" cy="180161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 rot="16710344">
            <a:off x="9422921" y="4067951"/>
            <a:ext cx="281233" cy="180161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 rot="16710344">
            <a:off x="9385279" y="4220281"/>
            <a:ext cx="281233" cy="180161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 rot="16710344">
            <a:off x="9357353" y="4381716"/>
            <a:ext cx="281233" cy="180161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 rot="16710344">
            <a:off x="9338100" y="4543152"/>
            <a:ext cx="281233" cy="180161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 rot="16710344">
            <a:off x="9327084" y="4648808"/>
            <a:ext cx="281233" cy="180161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 rot="18625861">
            <a:off x="9491275" y="4443775"/>
            <a:ext cx="281233" cy="25680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 rot="18190812">
            <a:off x="9585667" y="4276598"/>
            <a:ext cx="281233" cy="180161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 rot="14722217">
            <a:off x="9728855" y="4323483"/>
            <a:ext cx="281233" cy="180161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 rot="17303466">
            <a:off x="9853561" y="4283381"/>
            <a:ext cx="281233" cy="180161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 rot="16655203">
            <a:off x="9901731" y="4100739"/>
            <a:ext cx="281233" cy="12438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 rot="16200000">
            <a:off x="9894793" y="3967606"/>
            <a:ext cx="281233" cy="12438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 rot="17852223">
            <a:off x="9787249" y="3941303"/>
            <a:ext cx="281233" cy="12438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 rot="17852223">
            <a:off x="9701822" y="4037312"/>
            <a:ext cx="281233" cy="12438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 rot="14532157">
            <a:off x="9710366" y="4159998"/>
            <a:ext cx="281233" cy="12438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 rot="17852223">
            <a:off x="9897657" y="4207196"/>
            <a:ext cx="80901" cy="78041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 rot="17852223">
            <a:off x="10082112" y="4061966"/>
            <a:ext cx="80901" cy="78041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 rot="16200000">
            <a:off x="10050957" y="3886608"/>
            <a:ext cx="130437" cy="8934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 rot="16200000">
            <a:off x="10075627" y="3933361"/>
            <a:ext cx="130437" cy="8934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 rot="16200000">
            <a:off x="10080407" y="3995509"/>
            <a:ext cx="130437" cy="8934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 rot="16200000">
            <a:off x="10089997" y="4096252"/>
            <a:ext cx="130437" cy="8934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 rot="16200000">
            <a:off x="10085578" y="4165831"/>
            <a:ext cx="130437" cy="11609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 rot="16200000">
            <a:off x="10085577" y="4248426"/>
            <a:ext cx="130437" cy="116096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 rot="16200000">
            <a:off x="10158433" y="4266096"/>
            <a:ext cx="130437" cy="8075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 rot="16200000">
            <a:off x="10178768" y="4151931"/>
            <a:ext cx="130437" cy="8075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 rot="16200000">
            <a:off x="10186089" y="4033776"/>
            <a:ext cx="130437" cy="10678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 rot="17783265">
            <a:off x="10213866" y="3941363"/>
            <a:ext cx="130437" cy="13023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 rot="17783265">
            <a:off x="10261269" y="3861309"/>
            <a:ext cx="130437" cy="13023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 rot="17783265">
            <a:off x="10291397" y="3739978"/>
            <a:ext cx="188944" cy="14349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 rot="19369268">
            <a:off x="10355008" y="4113370"/>
            <a:ext cx="130437" cy="8075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 rot="19369268">
            <a:off x="10396890" y="4050251"/>
            <a:ext cx="130437" cy="8075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 rot="19034054">
            <a:off x="10441200" y="3989423"/>
            <a:ext cx="130437" cy="8075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 rot="18499584">
            <a:off x="10472160" y="3929467"/>
            <a:ext cx="130437" cy="8075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 rot="17239273">
            <a:off x="10499542" y="3886588"/>
            <a:ext cx="130437" cy="8075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 rot="20058819">
            <a:off x="10434042" y="3842658"/>
            <a:ext cx="130437" cy="8075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 rot="18951539">
            <a:off x="10381108" y="3900719"/>
            <a:ext cx="130437" cy="8365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 rot="18951539">
            <a:off x="10338507" y="3964900"/>
            <a:ext cx="130437" cy="8365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 rot="18951539">
            <a:off x="10305418" y="4027991"/>
            <a:ext cx="130437" cy="8365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 rot="18951539">
            <a:off x="10267283" y="4094093"/>
            <a:ext cx="130437" cy="8365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 rot="18951539">
            <a:off x="10270139" y="4168619"/>
            <a:ext cx="130437" cy="8365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 rot="12334929">
            <a:off x="10296631" y="4209087"/>
            <a:ext cx="130437" cy="95609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 rot="10040581">
            <a:off x="10373708" y="4231077"/>
            <a:ext cx="130437" cy="95609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 rot="9488877">
            <a:off x="10433828" y="4181267"/>
            <a:ext cx="130437" cy="95609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 rot="7743476">
            <a:off x="10490511" y="4108434"/>
            <a:ext cx="130437" cy="13072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 rot="7094712">
            <a:off x="10547814" y="4050008"/>
            <a:ext cx="130437" cy="12096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 rot="15394252">
            <a:off x="10696590" y="3822367"/>
            <a:ext cx="173194" cy="12930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 rot="17617166">
            <a:off x="10604308" y="3806192"/>
            <a:ext cx="173194" cy="12930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 rot="17270044">
            <a:off x="10559282" y="3941234"/>
            <a:ext cx="173194" cy="12930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 rot="15394252">
            <a:off x="10580512" y="4125600"/>
            <a:ext cx="173194" cy="17010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 rot="12909186">
            <a:off x="10675795" y="4060002"/>
            <a:ext cx="137111" cy="21430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 rot="15884522">
            <a:off x="10705295" y="3976398"/>
            <a:ext cx="173194" cy="9603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 rot="16473089">
            <a:off x="10752795" y="3712853"/>
            <a:ext cx="173194" cy="9603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 rot="16473089">
            <a:off x="10749638" y="3590979"/>
            <a:ext cx="173194" cy="9603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 rot="16473089">
            <a:off x="10825719" y="3595812"/>
            <a:ext cx="173194" cy="9603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 rot="16473089">
            <a:off x="10838608" y="3744883"/>
            <a:ext cx="173194" cy="9603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 rot="16473089">
            <a:off x="10787381" y="3872661"/>
            <a:ext cx="173194" cy="9603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 rot="16473089">
            <a:off x="10787382" y="4022276"/>
            <a:ext cx="173194" cy="9603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 rot="16473089">
            <a:off x="10805225" y="4135372"/>
            <a:ext cx="110004" cy="101116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 rot="18016915">
            <a:off x="10857972" y="4097239"/>
            <a:ext cx="173194" cy="9603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 rot="17052659">
            <a:off x="10887093" y="3958299"/>
            <a:ext cx="173194" cy="9603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 rot="16473089">
            <a:off x="9503780" y="5077329"/>
            <a:ext cx="254222" cy="18793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 rot="16473089">
            <a:off x="9481803" y="5241642"/>
            <a:ext cx="254222" cy="18793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 rot="16473089">
            <a:off x="9457452" y="5414091"/>
            <a:ext cx="254222" cy="18793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 rot="16473089">
            <a:off x="9427129" y="5541630"/>
            <a:ext cx="254222" cy="18793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 rot="16473089">
            <a:off x="9406065" y="5687476"/>
            <a:ext cx="254222" cy="18793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 rot="16473089">
            <a:off x="9426460" y="5806144"/>
            <a:ext cx="254222" cy="244590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 rot="16473089">
            <a:off x="9364726" y="5964350"/>
            <a:ext cx="254222" cy="18793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 rot="16473089">
            <a:off x="9351604" y="6136783"/>
            <a:ext cx="254222" cy="18793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 rot="19010441">
            <a:off x="9339075" y="5183825"/>
            <a:ext cx="240452" cy="16881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>
          <a:xfrm rot="20704964">
            <a:off x="9704469" y="5065233"/>
            <a:ext cx="240452" cy="16881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 rot="19288745">
            <a:off x="9741894" y="5186949"/>
            <a:ext cx="240452" cy="16881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>
          <a:xfrm rot="20704964">
            <a:off x="9656710" y="5299144"/>
            <a:ext cx="137064" cy="14418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>
          <a:xfrm rot="20704964">
            <a:off x="9291127" y="5425123"/>
            <a:ext cx="240452" cy="16881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 rot="620574">
            <a:off x="9651950" y="5409639"/>
            <a:ext cx="240452" cy="12006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>
          <a:xfrm rot="620574">
            <a:off x="9804290" y="5432655"/>
            <a:ext cx="240452" cy="12006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/>
        </p:nvSpPr>
        <p:spPr>
          <a:xfrm rot="4004853">
            <a:off x="9866541" y="5494142"/>
            <a:ext cx="240452" cy="17055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 rot="6166190">
            <a:off x="9812380" y="5601141"/>
            <a:ext cx="240452" cy="17055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 rot="7706506">
            <a:off x="9715229" y="5707659"/>
            <a:ext cx="240452" cy="17055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>
          <a:xfrm rot="7706506">
            <a:off x="9600624" y="5806414"/>
            <a:ext cx="240452" cy="17055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 rot="7706506">
            <a:off x="9589077" y="5972673"/>
            <a:ext cx="109984" cy="9769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>
          <a:xfrm rot="7706506">
            <a:off x="9249647" y="5975207"/>
            <a:ext cx="189458" cy="17645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 rot="7706506">
            <a:off x="9126267" y="5922421"/>
            <a:ext cx="189458" cy="17645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 rot="7706506">
            <a:off x="9187080" y="5833447"/>
            <a:ext cx="270890" cy="154233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/>
          <p:cNvSpPr/>
          <p:nvPr/>
        </p:nvSpPr>
        <p:spPr>
          <a:xfrm rot="7706506">
            <a:off x="10041198" y="5480600"/>
            <a:ext cx="144133" cy="11290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/>
        </p:nvSpPr>
        <p:spPr>
          <a:xfrm rot="7706506">
            <a:off x="10125700" y="5389056"/>
            <a:ext cx="144133" cy="11290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 rot="6583091">
            <a:off x="10163168" y="5293176"/>
            <a:ext cx="147455" cy="8996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/>
          <p:cNvSpPr/>
          <p:nvPr/>
        </p:nvSpPr>
        <p:spPr>
          <a:xfrm rot="6583091">
            <a:off x="10109390" y="5277917"/>
            <a:ext cx="147455" cy="8996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/>
        </p:nvSpPr>
        <p:spPr>
          <a:xfrm rot="6583091">
            <a:off x="9995239" y="5348465"/>
            <a:ext cx="229785" cy="10876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 rot="11941886">
            <a:off x="10010679" y="5648488"/>
            <a:ext cx="203680" cy="11342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/>
          <p:cNvSpPr/>
          <p:nvPr/>
        </p:nvSpPr>
        <p:spPr>
          <a:xfrm rot="8702881">
            <a:off x="10086313" y="5595386"/>
            <a:ext cx="203680" cy="11342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/>
        </p:nvSpPr>
        <p:spPr>
          <a:xfrm rot="8702881">
            <a:off x="10154525" y="5525387"/>
            <a:ext cx="203680" cy="11342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 rot="8702881">
            <a:off x="10251602" y="5400360"/>
            <a:ext cx="203680" cy="142886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/>
          <p:cNvSpPr/>
          <p:nvPr/>
        </p:nvSpPr>
        <p:spPr>
          <a:xfrm rot="6652703">
            <a:off x="10360978" y="5320808"/>
            <a:ext cx="203680" cy="11342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 rot="6924528">
            <a:off x="10390286" y="5193470"/>
            <a:ext cx="203680" cy="11342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 rot="5400000">
            <a:off x="10425560" y="5055590"/>
            <a:ext cx="203680" cy="11342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>
          <a:xfrm rot="6924528">
            <a:off x="10336008" y="4983825"/>
            <a:ext cx="203680" cy="14974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/>
        </p:nvSpPr>
        <p:spPr>
          <a:xfrm rot="6924528">
            <a:off x="10259823" y="5127505"/>
            <a:ext cx="203680" cy="14974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 rot="6924528">
            <a:off x="10228151" y="5263815"/>
            <a:ext cx="203680" cy="14974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>
          <a:xfrm rot="5858044">
            <a:off x="10228774" y="5603345"/>
            <a:ext cx="203680" cy="14974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/>
        </p:nvSpPr>
        <p:spPr>
          <a:xfrm rot="5858044">
            <a:off x="10228775" y="5710377"/>
            <a:ext cx="203680" cy="14974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 rot="5858044">
            <a:off x="10229998" y="5817453"/>
            <a:ext cx="203680" cy="14974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>
          <a:xfrm rot="13990454">
            <a:off x="10304586" y="5502254"/>
            <a:ext cx="203680" cy="149744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>
          <a:xfrm rot="6855474">
            <a:off x="10420734" y="5490308"/>
            <a:ext cx="203680" cy="12119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 rot="2575273">
            <a:off x="10474874" y="5566949"/>
            <a:ext cx="203680" cy="12119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 rot="6855474">
            <a:off x="10594676" y="5520167"/>
            <a:ext cx="203680" cy="12119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 rot="6855474">
            <a:off x="10642189" y="5415426"/>
            <a:ext cx="203680" cy="12119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 rot="5400000">
            <a:off x="10655860" y="5292924"/>
            <a:ext cx="203680" cy="12119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 rot="3347624">
            <a:off x="10664487" y="5162980"/>
            <a:ext cx="203680" cy="12119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/>
        </p:nvSpPr>
        <p:spPr>
          <a:xfrm rot="6544208">
            <a:off x="10548871" y="5209082"/>
            <a:ext cx="203680" cy="12119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>
          <a:xfrm rot="5400000">
            <a:off x="10472354" y="5332100"/>
            <a:ext cx="203680" cy="12119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/>
          <p:cNvSpPr/>
          <p:nvPr/>
        </p:nvSpPr>
        <p:spPr>
          <a:xfrm rot="5400000">
            <a:off x="10577143" y="5462770"/>
            <a:ext cx="97349" cy="86817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/>
        </p:nvSpPr>
        <p:spPr>
          <a:xfrm rot="7422084">
            <a:off x="10745839" y="5310430"/>
            <a:ext cx="203680" cy="8046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/>
        </p:nvSpPr>
        <p:spPr>
          <a:xfrm rot="5400000">
            <a:off x="10794201" y="5125733"/>
            <a:ext cx="203680" cy="12119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/>
          <p:cNvSpPr/>
          <p:nvPr/>
        </p:nvSpPr>
        <p:spPr>
          <a:xfrm rot="20469819">
            <a:off x="10869946" y="5215749"/>
            <a:ext cx="203680" cy="12119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/>
        </p:nvSpPr>
        <p:spPr>
          <a:xfrm rot="5400000">
            <a:off x="10869198" y="5314839"/>
            <a:ext cx="203680" cy="12119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 rot="5400000">
            <a:off x="10840833" y="5432092"/>
            <a:ext cx="203680" cy="12119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/>
          <p:cNvSpPr/>
          <p:nvPr/>
        </p:nvSpPr>
        <p:spPr>
          <a:xfrm rot="20717131">
            <a:off x="10942563" y="5497151"/>
            <a:ext cx="203680" cy="12119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/>
        </p:nvSpPr>
        <p:spPr>
          <a:xfrm rot="18301534">
            <a:off x="11045569" y="5382802"/>
            <a:ext cx="203680" cy="121192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 rot="7961201">
            <a:off x="11141518" y="5274225"/>
            <a:ext cx="203680" cy="91786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/>
          <p:cNvSpPr/>
          <p:nvPr/>
        </p:nvSpPr>
        <p:spPr>
          <a:xfrm rot="7961201">
            <a:off x="11201256" y="5165906"/>
            <a:ext cx="203680" cy="91786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/>
          <p:cNvSpPr/>
          <p:nvPr/>
        </p:nvSpPr>
        <p:spPr>
          <a:xfrm rot="7961201">
            <a:off x="11151776" y="5079136"/>
            <a:ext cx="203680" cy="12539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/>
          <p:cNvSpPr/>
          <p:nvPr/>
        </p:nvSpPr>
        <p:spPr>
          <a:xfrm rot="7961201">
            <a:off x="11018663" y="5218517"/>
            <a:ext cx="256007" cy="131265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/>
          <p:cNvSpPr/>
          <p:nvPr/>
        </p:nvSpPr>
        <p:spPr>
          <a:xfrm rot="7961201">
            <a:off x="11136854" y="5437154"/>
            <a:ext cx="203680" cy="12539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/>
        </p:nvSpPr>
        <p:spPr>
          <a:xfrm rot="7961201">
            <a:off x="11258698" y="5308122"/>
            <a:ext cx="203680" cy="12539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/>
          <p:cNvSpPr/>
          <p:nvPr/>
        </p:nvSpPr>
        <p:spPr>
          <a:xfrm rot="7961201">
            <a:off x="11335487" y="5180471"/>
            <a:ext cx="203680" cy="125398"/>
          </a:xfrm>
          <a:prstGeom prst="ellipse">
            <a:avLst/>
          </a:prstGeom>
          <a:solidFill>
            <a:srgbClr val="FBC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41833" y1="17333" x2="39500" y2="23833"/>
                        <a14:backgroundMark x1="53500" y1="11500" x2="55333" y2="16167"/>
                        <a14:backgroundMark x1="58500" y1="52833" x2="58833" y2="52833"/>
                        <a14:backgroundMark x1="48000" y1="64500" x2="48000" y2="7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00" t="10000" r="32000" b="11111"/>
          <a:stretch/>
        </p:blipFill>
        <p:spPr>
          <a:xfrm>
            <a:off x="8014378" y="3511719"/>
            <a:ext cx="1131167" cy="28009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To All The Boys Ive Loved Before Stickers | Redbubble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4167" l="9167" r="89333">
                        <a14:foregroundMark x1="45000" y1="18000" x2="22667" y2="14000"/>
                        <a14:foregroundMark x1="18000" y1="14833" x2="42167" y2="10500"/>
                        <a14:foregroundMark x1="17000" y1="15167" x2="19000" y2="37833"/>
                        <a14:foregroundMark x1="16833" y1="59333" x2="18000" y2="62500"/>
                        <a14:foregroundMark x1="18000" y1="62500" x2="30000" y2="62833"/>
                        <a14:foregroundMark x1="25000" y1="64000" x2="23500" y2="83833"/>
                        <a14:foregroundMark x1="23500" y1="83833" x2="57333" y2="89500"/>
                        <a14:foregroundMark x1="57333" y1="89500" x2="62167" y2="69500"/>
                        <a14:foregroundMark x1="62167" y1="69500" x2="76667" y2="7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45" t="8222" r="12500" b="8001"/>
          <a:stretch/>
        </p:blipFill>
        <p:spPr bwMode="auto">
          <a:xfrm rot="550372">
            <a:off x="10759679" y="1139103"/>
            <a:ext cx="1096414" cy="124878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6719" b="62240" l="72266" r="947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833" t="35370" r="3889" b="35926"/>
          <a:stretch/>
        </p:blipFill>
        <p:spPr>
          <a:xfrm rot="19407801">
            <a:off x="7861041" y="1722003"/>
            <a:ext cx="985347" cy="8391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3" b="18333"/>
          <a:stretch/>
        </p:blipFill>
        <p:spPr>
          <a:xfrm>
            <a:off x="11110656" y="5537515"/>
            <a:ext cx="882085" cy="81211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89" name="Picture 288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91" b="33333" l="70801" r="969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583" t="2778" r="2778" b="65000"/>
          <a:stretch/>
        </p:blipFill>
        <p:spPr>
          <a:xfrm rot="1028778">
            <a:off x="10948921" y="3303155"/>
            <a:ext cx="988452" cy="1055157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91" name="Rounded Rectangle 290"/>
          <p:cNvSpPr/>
          <p:nvPr/>
        </p:nvSpPr>
        <p:spPr>
          <a:xfrm>
            <a:off x="7811565" y="987615"/>
            <a:ext cx="4185972" cy="5387668"/>
          </a:xfrm>
          <a:prstGeom prst="roundRect">
            <a:avLst>
              <a:gd name="adj" fmla="val 4531"/>
            </a:avLst>
          </a:prstGeom>
          <a:noFill/>
          <a:ln w="76200">
            <a:solidFill>
              <a:srgbClr val="DB6778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0" name="Picture 6" descr="Lara Jean To All The Boys I've Loved Before Themed Cookies | Book cupcakes,  Book cakes, Girly movies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6731" b="79661" l="31250" r="52031">
                        <a14:foregroundMark x1="42500" y1="50605" x2="33281" y2="58596"/>
                        <a14:foregroundMark x1="33281" y1="58596" x2="39219" y2="745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59" t="45042" r="47941" b="22106"/>
          <a:stretch/>
        </p:blipFill>
        <p:spPr bwMode="auto">
          <a:xfrm>
            <a:off x="3013408" y="2537114"/>
            <a:ext cx="2470146" cy="251764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ara Jean To All The Boys I've Loved Before Themed Cookies | Book cupcakes,  Book cakes, Girly movies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0775" b="99516" l="0" r="42031">
                        <a14:foregroundMark x1="8750" y1="93462" x2="16250" y2="92736"/>
                        <a14:foregroundMark x1="3594" y1="77966" x2="3438" y2="90073"/>
                        <a14:foregroundMark x1="2813" y1="72881" x2="3125" y2="93705"/>
                        <a14:foregroundMark x1="19531" y1="84988" x2="26875" y2="68523"/>
                        <a14:foregroundMark x1="26875" y1="68523" x2="37031" y2="78208"/>
                        <a14:foregroundMark x1="37031" y1="78208" x2="22500" y2="80630"/>
                        <a14:foregroundMark x1="22500" y1="80630" x2="29063" y2="89831"/>
                        <a14:backgroundMark x1="2500" y1="72881" x2="2188" y2="946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23" t="65177" r="60152" b="2592"/>
          <a:stretch/>
        </p:blipFill>
        <p:spPr bwMode="auto">
          <a:xfrm rot="348849">
            <a:off x="2046925" y="4405619"/>
            <a:ext cx="2309345" cy="22212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ara Jean To All The Boys I've Loved Before Themed Cookies | Book cupcakes,  Book cakes, Girly movies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69" b="70218" l="781" r="47969">
                        <a14:foregroundMark x1="29375" y1="46731" x2="31250" y2="45278"/>
                        <a14:foregroundMark x1="8125" y1="14044" x2="17188" y2="27119"/>
                        <a14:foregroundMark x1="8125" y1="11138" x2="19375" y2="10412"/>
                        <a14:foregroundMark x1="7344" y1="8959" x2="20156" y2="9685"/>
                        <a14:foregroundMark x1="20156" y1="9685" x2="19688" y2="28814"/>
                        <a14:foregroundMark x1="20625" y1="13559" x2="19688" y2="29298"/>
                        <a14:foregroundMark x1="37500" y1="43099" x2="37500" y2="45278"/>
                        <a14:foregroundMark x1="37188" y1="46489" x2="25625" y2="52542"/>
                        <a14:foregroundMark x1="20625" y1="33172" x2="27031" y2="30508"/>
                        <a14:foregroundMark x1="4063" y1="52542" x2="12812" y2="38983"/>
                        <a14:foregroundMark x1="12812" y1="38983" x2="21250" y2="51332"/>
                        <a14:foregroundMark x1="21250" y1="51332" x2="13125" y2="64891"/>
                        <a14:foregroundMark x1="13125" y1="64891" x2="3750" y2="51816"/>
                        <a14:foregroundMark x1="13438" y1="37288" x2="14063" y2="38499"/>
                        <a14:foregroundMark x1="12656" y1="36320" x2="22500" y2="50847"/>
                        <a14:foregroundMark x1="21563" y1="53269" x2="13438" y2="65617"/>
                        <a14:foregroundMark x1="11563" y1="18644" x2="18125" y2="18160"/>
                        <a14:foregroundMark x1="6719" y1="26634" x2="6563" y2="29540"/>
                        <a14:backgroundMark x1="21250" y1="33656" x2="25156" y2="48184"/>
                        <a14:backgroundMark x1="22031" y1="35351" x2="25156" y2="43099"/>
                        <a14:backgroundMark x1="23281" y1="34383" x2="24063" y2="42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2" t="34868" r="75267" b="30780"/>
          <a:stretch/>
        </p:blipFill>
        <p:spPr bwMode="auto">
          <a:xfrm>
            <a:off x="-1906" y="2158016"/>
            <a:ext cx="2317640" cy="225723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8" name="Group 297"/>
          <p:cNvGrpSpPr/>
          <p:nvPr/>
        </p:nvGrpSpPr>
        <p:grpSpPr>
          <a:xfrm>
            <a:off x="4825972" y="4378254"/>
            <a:ext cx="1813165" cy="1976166"/>
            <a:chOff x="4825972" y="4378254"/>
            <a:chExt cx="1813165" cy="1976166"/>
          </a:xfrm>
        </p:grpSpPr>
        <p:pic>
          <p:nvPicPr>
            <p:cNvPr id="1040" name="Picture 16" descr="Notebook Paper Background. Lined Paper Vector Illustration Royalty Free  Cliparts, Vectors, And Stock Illustration. Image 152043971.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aturation sat="4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506"/>
            <a:stretch/>
          </p:blipFill>
          <p:spPr bwMode="auto">
            <a:xfrm rot="21157037">
              <a:off x="4872816" y="4575193"/>
              <a:ext cx="1766321" cy="1779227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Pink heart illustration, Cartas Sin Destino El Imperio Final / The Final  Empire Love Washi Tape Review, Washi tapes, rectangle, magenta, star Wars  Sequel Trilogy png | Klipartz"/>
            <p:cNvPicPr>
              <a:picLocks noChangeAspect="1" noChangeArrowheads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27907" b="76163" l="2973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2" t="27031" r="6858" b="27574"/>
            <a:stretch/>
          </p:blipFill>
          <p:spPr bwMode="auto">
            <a:xfrm rot="21020209">
              <a:off x="4825972" y="4378254"/>
              <a:ext cx="1666868" cy="408349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Picture 20" descr="Torn Note Paper Png - Ripped Notebook Paper Transparent Transparent PNG -  450x300 - Free Download on NicePNG"/>
          <p:cNvPicPr>
            <a:picLocks noChangeAspect="1" noChangeArrowheads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667" b="100000" l="0" r="96667">
                        <a14:foregroundMark x1="6667" y1="27778" x2="24000" y2="13333"/>
                        <a14:foregroundMark x1="23000" y1="31111" x2="89000" y2="2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02" y="74131"/>
            <a:ext cx="3117500" cy="18705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89565" y="229580"/>
            <a:ext cx="2057560" cy="1660232"/>
            <a:chOff x="-320476" y="610789"/>
            <a:chExt cx="1914685" cy="1463971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295" name="Group 294"/>
            <p:cNvGrpSpPr/>
            <p:nvPr/>
          </p:nvGrpSpPr>
          <p:grpSpPr>
            <a:xfrm>
              <a:off x="-120793" y="610789"/>
              <a:ext cx="1515321" cy="1463971"/>
              <a:chOff x="549568" y="243840"/>
              <a:chExt cx="1449920" cy="1452216"/>
            </a:xfrm>
          </p:grpSpPr>
          <p:sp>
            <p:nvSpPr>
              <p:cNvPr id="294" name="Rounded Rectangle 293"/>
              <p:cNvSpPr/>
              <p:nvPr/>
            </p:nvSpPr>
            <p:spPr>
              <a:xfrm>
                <a:off x="549568" y="243840"/>
                <a:ext cx="1449920" cy="1452216"/>
              </a:xfrm>
              <a:prstGeom prst="roundRect">
                <a:avLst>
                  <a:gd name="adj" fmla="val 8410"/>
                </a:avLst>
              </a:prstGeom>
              <a:gradFill flip="none" rotWithShape="1">
                <a:gsLst>
                  <a:gs pos="0">
                    <a:srgbClr val="AF6419">
                      <a:tint val="66000"/>
                      <a:satMod val="160000"/>
                    </a:srgbClr>
                  </a:gs>
                  <a:gs pos="50000">
                    <a:srgbClr val="AF6419">
                      <a:tint val="44500"/>
                      <a:satMod val="160000"/>
                    </a:srgbClr>
                  </a:gs>
                  <a:gs pos="100000">
                    <a:srgbClr val="AF641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ounded Rectangle 308"/>
              <p:cNvSpPr/>
              <p:nvPr/>
            </p:nvSpPr>
            <p:spPr>
              <a:xfrm>
                <a:off x="612807" y="298704"/>
                <a:ext cx="1328928" cy="1342488"/>
              </a:xfrm>
              <a:prstGeom prst="roundRect">
                <a:avLst>
                  <a:gd name="adj" fmla="val 8410"/>
                </a:avLst>
              </a:prstGeom>
              <a:solidFill>
                <a:srgbClr val="C5A8E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6" name="TextBox 295"/>
            <p:cNvSpPr txBox="1"/>
            <p:nvPr/>
          </p:nvSpPr>
          <p:spPr>
            <a:xfrm>
              <a:off x="-320476" y="750376"/>
              <a:ext cx="191468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Mademoiselle ·K·" panose="02000000000000000000" pitchFamily="2" charset="0"/>
                </a:rPr>
                <a:t>always and </a:t>
              </a:r>
            </a:p>
            <a:p>
              <a:pPr algn="ctr"/>
              <a:r>
                <a:rPr lang="en-US" sz="2800" dirty="0">
                  <a:latin typeface="Mademoiselle ·K·" panose="02000000000000000000" pitchFamily="2" charset="0"/>
                </a:rPr>
                <a:t>forever</a:t>
              </a:r>
            </a:p>
            <a:p>
              <a:pPr algn="ctr"/>
              <a:r>
                <a:rPr lang="en-US" sz="2800" dirty="0">
                  <a:latin typeface="Mademoiselle ·K·" panose="02000000000000000000" pitchFamily="2" charset="0"/>
                </a:rPr>
                <a:t>Lara Jean</a:t>
              </a:r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2181813" y="1670080"/>
            <a:ext cx="1611718" cy="1660690"/>
            <a:chOff x="2181813" y="1670080"/>
            <a:chExt cx="1611718" cy="1660690"/>
          </a:xfrm>
        </p:grpSpPr>
        <p:grpSp>
          <p:nvGrpSpPr>
            <p:cNvPr id="303" name="Group 302"/>
            <p:cNvGrpSpPr/>
            <p:nvPr/>
          </p:nvGrpSpPr>
          <p:grpSpPr>
            <a:xfrm rot="20331951">
              <a:off x="2225538" y="1679472"/>
              <a:ext cx="1531000" cy="1635585"/>
              <a:chOff x="549568" y="243840"/>
              <a:chExt cx="1449920" cy="1452216"/>
            </a:xfrm>
          </p:grpSpPr>
          <p:sp>
            <p:nvSpPr>
              <p:cNvPr id="305" name="Rounded Rectangle 304"/>
              <p:cNvSpPr/>
              <p:nvPr/>
            </p:nvSpPr>
            <p:spPr>
              <a:xfrm>
                <a:off x="549568" y="243840"/>
                <a:ext cx="1449920" cy="1452216"/>
              </a:xfrm>
              <a:prstGeom prst="roundRect">
                <a:avLst>
                  <a:gd name="adj" fmla="val 8410"/>
                </a:avLst>
              </a:prstGeom>
              <a:solidFill>
                <a:srgbClr val="C6A28A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extrusionH="76200" prstMaterial="dkEdge">
                <a:bevelT w="19050"/>
                <a:bevelB h="0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ounded Rectangle 305"/>
              <p:cNvSpPr/>
              <p:nvPr/>
            </p:nvSpPr>
            <p:spPr>
              <a:xfrm>
                <a:off x="612807" y="298704"/>
                <a:ext cx="1328928" cy="1342488"/>
              </a:xfrm>
              <a:prstGeom prst="roundRect">
                <a:avLst>
                  <a:gd name="adj" fmla="val 8410"/>
                </a:avLst>
              </a:prstGeom>
              <a:solidFill>
                <a:srgbClr val="283B4A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extrusionH="76200" prstMaterial="dkEdge">
                <a:bevelT w="19050"/>
                <a:bevelB h="0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4" name="Picture 4" descr="Cookie Clipart PNG Images | Vector and PSD Files | Free Download on Pngtree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14" t="19136" r="19318" b="21975"/>
            <a:stretch/>
          </p:blipFill>
          <p:spPr bwMode="auto">
            <a:xfrm>
              <a:off x="3048127" y="1670080"/>
              <a:ext cx="400164" cy="398285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5" name="Picture 4" descr="Cookie Clipart PNG Images | Vector and PSD Files | Free Download on Pngtree"/>
            <p:cNvPicPr>
              <a:picLocks noChangeAspect="1" noChangeArrowheads="1"/>
            </p:cNvPicPr>
            <p:nvPr/>
          </p:nvPicPr>
          <p:blipFill rotWithShape="1">
            <a:blip r:embed="rId29" cstate="print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14" t="19136" r="19318" b="21975"/>
            <a:stretch/>
          </p:blipFill>
          <p:spPr bwMode="auto">
            <a:xfrm>
              <a:off x="3229448" y="2137519"/>
              <a:ext cx="400164" cy="398285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6" name="Picture 4" descr="Cookie Clipart PNG Images | Vector and PSD Files | Free Download on Pngtree"/>
            <p:cNvPicPr>
              <a:picLocks noChangeAspect="1" noChangeArrowheads="1"/>
            </p:cNvPicPr>
            <p:nvPr/>
          </p:nvPicPr>
          <p:blipFill rotWithShape="1">
            <a:blip r:embed="rId29" cstate="print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14" t="19136" r="19318" b="21975"/>
            <a:stretch/>
          </p:blipFill>
          <p:spPr bwMode="auto">
            <a:xfrm>
              <a:off x="3393367" y="2595204"/>
              <a:ext cx="400164" cy="398285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6" descr="T-shirt Cookie, Love Cookies, baking, heart, happy Birthday Vector Images  png | PNGWing"/>
            <p:cNvPicPr>
              <a:picLocks noChangeAspect="1" noChangeArrowheads="1"/>
            </p:cNvPicPr>
            <p:nvPr/>
          </p:nvPicPr>
          <p:blipFill rotWithShape="1">
            <a:blip r:embed="rId31" cstate="print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5400" b="952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4" t="8000" r="26015" b="7000"/>
            <a:stretch/>
          </p:blipFill>
          <p:spPr bwMode="auto">
            <a:xfrm rot="20250752">
              <a:off x="2629074" y="1854969"/>
              <a:ext cx="386148" cy="370458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8" name="Picture 6" descr="T-shirt Cookie, Love Cookies, baking, heart, happy Birthday Vector Images  png | PNGWing"/>
            <p:cNvPicPr>
              <a:picLocks noChangeAspect="1" noChangeArrowheads="1"/>
            </p:cNvPicPr>
            <p:nvPr/>
          </p:nvPicPr>
          <p:blipFill rotWithShape="1">
            <a:blip r:embed="rId31" cstate="print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5400" b="952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4" t="8000" r="26015" b="7000"/>
            <a:stretch/>
          </p:blipFill>
          <p:spPr bwMode="auto">
            <a:xfrm rot="20250752">
              <a:off x="2820275" y="2305879"/>
              <a:ext cx="386148" cy="370458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9" name="Picture 6" descr="T-shirt Cookie, Love Cookies, baking, heart, happy Birthday Vector Images  png | PNGWing"/>
            <p:cNvPicPr>
              <a:picLocks noChangeAspect="1" noChangeArrowheads="1"/>
            </p:cNvPicPr>
            <p:nvPr/>
          </p:nvPicPr>
          <p:blipFill rotWithShape="1">
            <a:blip r:embed="rId31" cstate="print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5400" b="952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4" t="8000" r="26015" b="7000"/>
            <a:stretch/>
          </p:blipFill>
          <p:spPr bwMode="auto">
            <a:xfrm rot="20250752">
              <a:off x="2981317" y="2762959"/>
              <a:ext cx="386148" cy="370458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0" name="Picture 8" descr="Sugar Cookies Png - Clear Background Sugar Cookie Transparent Background ,  Free Transparent Clipart - ClipartKey"/>
            <p:cNvPicPr>
              <a:picLocks noChangeAspect="1" noChangeArrowheads="1"/>
            </p:cNvPicPr>
            <p:nvPr/>
          </p:nvPicPr>
          <p:blipFill rotWithShape="1">
            <a:blip r:embed="rId33" cstate="print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0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25" r="16533"/>
            <a:stretch/>
          </p:blipFill>
          <p:spPr bwMode="auto">
            <a:xfrm>
              <a:off x="2181813" y="1995684"/>
              <a:ext cx="414543" cy="438793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1" name="Picture 8" descr="Sugar Cookies Png - Clear Background Sugar Cookie Transparent Background ,  Free Transparent Clipart - ClipartKey"/>
            <p:cNvPicPr>
              <a:picLocks noChangeAspect="1" noChangeArrowheads="1"/>
            </p:cNvPicPr>
            <p:nvPr/>
          </p:nvPicPr>
          <p:blipFill rotWithShape="1">
            <a:blip r:embed="rId35" cstate="print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ackgroundRemoval t="0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25" r="16533"/>
            <a:stretch/>
          </p:blipFill>
          <p:spPr bwMode="auto">
            <a:xfrm>
              <a:off x="2380843" y="2440571"/>
              <a:ext cx="414543" cy="438793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2" name="Picture 8" descr="Sugar Cookies Png - Clear Background Sugar Cookie Transparent Background ,  Free Transparent Clipart - ClipartKey"/>
            <p:cNvPicPr>
              <a:picLocks noChangeAspect="1" noChangeArrowheads="1"/>
            </p:cNvPicPr>
            <p:nvPr/>
          </p:nvPicPr>
          <p:blipFill rotWithShape="1">
            <a:blip r:embed="rId35" cstate="print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ackgroundRemoval t="0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25" r="16533"/>
            <a:stretch/>
          </p:blipFill>
          <p:spPr bwMode="auto">
            <a:xfrm>
              <a:off x="2553623" y="2891977"/>
              <a:ext cx="414543" cy="438793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7" name="Group 296"/>
          <p:cNvGrpSpPr/>
          <p:nvPr/>
        </p:nvGrpSpPr>
        <p:grpSpPr>
          <a:xfrm>
            <a:off x="198923" y="4603239"/>
            <a:ext cx="1944429" cy="1754326"/>
            <a:chOff x="88838" y="4639749"/>
            <a:chExt cx="1944429" cy="1754326"/>
          </a:xfrm>
        </p:grpSpPr>
        <p:grpSp>
          <p:nvGrpSpPr>
            <p:cNvPr id="323" name="Group 322"/>
            <p:cNvGrpSpPr/>
            <p:nvPr/>
          </p:nvGrpSpPr>
          <p:grpSpPr>
            <a:xfrm rot="296973">
              <a:off x="247463" y="4711562"/>
              <a:ext cx="1531000" cy="1635585"/>
              <a:chOff x="549568" y="243840"/>
              <a:chExt cx="1449920" cy="1452216"/>
            </a:xfrm>
            <a:solidFill>
              <a:srgbClr val="98D0EF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24" name="Rounded Rectangle 323"/>
              <p:cNvSpPr/>
              <p:nvPr/>
            </p:nvSpPr>
            <p:spPr>
              <a:xfrm>
                <a:off x="549568" y="243840"/>
                <a:ext cx="1449920" cy="1452216"/>
              </a:xfrm>
              <a:prstGeom prst="roundRect">
                <a:avLst>
                  <a:gd name="adj" fmla="val 8410"/>
                </a:avLst>
              </a:prstGeom>
              <a:grp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ounded Rectangle 324"/>
              <p:cNvSpPr/>
              <p:nvPr/>
            </p:nvSpPr>
            <p:spPr>
              <a:xfrm>
                <a:off x="612807" y="298704"/>
                <a:ext cx="1328928" cy="1342488"/>
              </a:xfrm>
              <a:prstGeom prst="roundRect">
                <a:avLst>
                  <a:gd name="adj" fmla="val 8410"/>
                </a:avLst>
              </a:prstGeom>
              <a:grp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TextBox 291"/>
            <p:cNvSpPr txBox="1"/>
            <p:nvPr/>
          </p:nvSpPr>
          <p:spPr>
            <a:xfrm rot="293144">
              <a:off x="88838" y="4639749"/>
              <a:ext cx="1944429" cy="1754326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latin typeface="Madelief" panose="02000600000000000000" pitchFamily="2" charset="0"/>
                </a:rPr>
                <a:t>PS. Listen</a:t>
              </a:r>
            </a:p>
            <a:p>
              <a:pPr algn="ctr"/>
              <a:r>
                <a:rPr lang="en-US" sz="3600" b="1">
                  <a:latin typeface="Madelief" panose="02000600000000000000" pitchFamily="2" charset="0"/>
                </a:rPr>
                <a:t>Carefully</a:t>
              </a:r>
              <a:endParaRPr lang="en-US" sz="3600" b="1" dirty="0">
                <a:latin typeface="Madelief" panose="02000600000000000000" pitchFamily="2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 rot="21135245">
            <a:off x="3815341" y="456525"/>
            <a:ext cx="198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Mefirah" panose="02000500000000000000" pitchFamily="50" charset="0"/>
              </a:rPr>
              <a:t>Introducing the presenters 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4822627" y="4838133"/>
            <a:ext cx="18536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Wave Blocks" panose="02000503000000000000" pitchFamily="2" charset="0"/>
              </a:rPr>
              <a:t>Let’s Start!</a:t>
            </a:r>
          </a:p>
        </p:txBody>
      </p:sp>
      <p:pic>
        <p:nvPicPr>
          <p:cNvPr id="2060" name="Picture 12" descr="Mouse Cursor PNG"/>
          <p:cNvPicPr>
            <a:picLocks noChangeAspect="1" noChangeArrowheads="1"/>
          </p:cNvPicPr>
          <p:nvPr/>
        </p:nvPicPr>
        <p:blipFill>
          <a:blip r:embed="rId3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3931">
            <a:off x="6628170" y="7040943"/>
            <a:ext cx="396774" cy="59441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88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"/>
                            </p:stCondLst>
                            <p:childTnLst>
                              <p:par>
                                <p:cTn id="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"/>
                            </p:stCondLst>
                            <p:childTnLst>
                              <p:par>
                                <p:cTn id="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"/>
                            </p:stCondLst>
                            <p:childTnLst>
                              <p:par>
                                <p:cTn id="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"/>
                            </p:stCondLst>
                            <p:childTnLst>
                              <p:par>
                                <p:cTn id="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"/>
                            </p:stCondLst>
                            <p:childTnLst>
                              <p:par>
                                <p:cTn id="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"/>
                            </p:stCondLst>
                            <p:childTnLst>
                              <p:par>
                                <p:cTn id="6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"/>
                            </p:stCondLst>
                            <p:childTnLst>
                              <p:par>
                                <p:cTn id="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"/>
                            </p:stCondLst>
                            <p:childTnLst>
                              <p:par>
                                <p:cTn id="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"/>
                            </p:stCondLst>
                            <p:childTnLst>
                              <p:par>
                                <p:cTn id="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"/>
                            </p:stCondLst>
                            <p:childTnLst>
                              <p:par>
                                <p:cTn id="8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"/>
                            </p:stCondLst>
                            <p:childTnLst>
                              <p:par>
                                <p:cTn id="8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0"/>
                            </p:stCondLst>
                            <p:childTnLst>
                              <p:par>
                                <p:cTn id="9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30"/>
                            </p:stCondLst>
                            <p:childTnLst>
                              <p:par>
                                <p:cTn id="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"/>
                            </p:stCondLst>
                            <p:childTnLst>
                              <p:par>
                                <p:cTn id="10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"/>
                            </p:stCondLst>
                            <p:childTnLst>
                              <p:par>
                                <p:cTn id="10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60"/>
                            </p:stCondLst>
                            <p:childTnLst>
                              <p:par>
                                <p:cTn id="10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70"/>
                            </p:stCondLst>
                            <p:childTnLst>
                              <p:par>
                                <p:cTn id="1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80"/>
                            </p:stCondLst>
                            <p:childTnLst>
                              <p:par>
                                <p:cTn id="1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90"/>
                            </p:stCondLst>
                            <p:childTnLst>
                              <p:par>
                                <p:cTn id="1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00"/>
                            </p:stCondLst>
                            <p:childTnLst>
                              <p:par>
                                <p:cTn id="1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10"/>
                            </p:stCondLst>
                            <p:childTnLst>
                              <p:par>
                                <p:cTn id="1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20"/>
                            </p:stCondLst>
                            <p:childTnLst>
                              <p:par>
                                <p:cTn id="1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30"/>
                            </p:stCondLst>
                            <p:childTnLst>
                              <p:par>
                                <p:cTn id="1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40"/>
                            </p:stCondLst>
                            <p:childTnLst>
                              <p:par>
                                <p:cTn id="1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50"/>
                            </p:stCondLst>
                            <p:childTnLst>
                              <p:par>
                                <p:cTn id="1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60"/>
                            </p:stCondLst>
                            <p:childTnLst>
                              <p:par>
                                <p:cTn id="1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70"/>
                            </p:stCondLst>
                            <p:childTnLst>
                              <p:par>
                                <p:cTn id="1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1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80"/>
                            </p:stCondLst>
                            <p:childTnLst>
                              <p:par>
                                <p:cTn id="1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90"/>
                            </p:stCondLst>
                            <p:childTnLst>
                              <p:par>
                                <p:cTn id="1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00"/>
                            </p:stCondLst>
                            <p:childTnLst>
                              <p:par>
                                <p:cTn id="1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10"/>
                            </p:stCondLst>
                            <p:childTnLst>
                              <p:par>
                                <p:cTn id="16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20"/>
                            </p:stCondLst>
                            <p:childTnLst>
                              <p:par>
                                <p:cTn id="1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30"/>
                            </p:stCondLst>
                            <p:childTnLst>
                              <p:par>
                                <p:cTn id="1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40"/>
                            </p:stCondLst>
                            <p:childTnLst>
                              <p:par>
                                <p:cTn id="1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50"/>
                            </p:stCondLst>
                            <p:childTnLst>
                              <p:par>
                                <p:cTn id="18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460"/>
                            </p:stCondLst>
                            <p:childTnLst>
                              <p:par>
                                <p:cTn id="18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1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470"/>
                            </p:stCondLst>
                            <p:childTnLst>
                              <p:par>
                                <p:cTn id="19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480"/>
                            </p:stCondLst>
                            <p:childTnLst>
                              <p:par>
                                <p:cTn id="1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490"/>
                            </p:stCondLst>
                            <p:childTnLst>
                              <p:par>
                                <p:cTn id="20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10"/>
                            </p:stCondLst>
                            <p:childTnLst>
                              <p:par>
                                <p:cTn id="20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1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20"/>
                            </p:stCondLst>
                            <p:childTnLst>
                              <p:par>
                                <p:cTn id="2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1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30"/>
                            </p:stCondLst>
                            <p:childTnLst>
                              <p:par>
                                <p:cTn id="2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1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40"/>
                            </p:stCondLst>
                            <p:childTnLst>
                              <p:par>
                                <p:cTn id="2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50"/>
                            </p:stCondLst>
                            <p:childTnLst>
                              <p:par>
                                <p:cTn id="2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1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60"/>
                            </p:stCondLst>
                            <p:childTnLst>
                              <p:par>
                                <p:cTn id="2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1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570"/>
                            </p:stCondLst>
                            <p:childTnLst>
                              <p:par>
                                <p:cTn id="2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1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80"/>
                            </p:stCondLst>
                            <p:childTnLst>
                              <p:par>
                                <p:cTn id="2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1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90"/>
                            </p:stCondLst>
                            <p:childTnLst>
                              <p:par>
                                <p:cTn id="2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1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600"/>
                            </p:stCondLst>
                            <p:childTnLst>
                              <p:par>
                                <p:cTn id="2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1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610"/>
                            </p:stCondLst>
                            <p:childTnLst>
                              <p:par>
                                <p:cTn id="2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1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620"/>
                            </p:stCondLst>
                            <p:childTnLst>
                              <p:par>
                                <p:cTn id="2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1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630"/>
                            </p:stCondLst>
                            <p:childTnLst>
                              <p:par>
                                <p:cTn id="2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1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640"/>
                            </p:stCondLst>
                            <p:childTnLst>
                              <p:par>
                                <p:cTn id="2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1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650"/>
                            </p:stCondLst>
                            <p:childTnLst>
                              <p:par>
                                <p:cTn id="2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1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660"/>
                            </p:stCondLst>
                            <p:childTnLst>
                              <p:par>
                                <p:cTn id="26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1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670"/>
                            </p:stCondLst>
                            <p:childTnLst>
                              <p:par>
                                <p:cTn id="2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1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680"/>
                            </p:stCondLst>
                            <p:childTnLst>
                              <p:par>
                                <p:cTn id="2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1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690"/>
                            </p:stCondLst>
                            <p:childTnLst>
                              <p:par>
                                <p:cTn id="2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1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700"/>
                            </p:stCondLst>
                            <p:childTnLst>
                              <p:par>
                                <p:cTn id="28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1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710"/>
                            </p:stCondLst>
                            <p:childTnLst>
                              <p:par>
                                <p:cTn id="28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1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720"/>
                            </p:stCondLst>
                            <p:childTnLst>
                              <p:par>
                                <p:cTn id="29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730"/>
                            </p:stCondLst>
                            <p:childTnLst>
                              <p:par>
                                <p:cTn id="2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1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740"/>
                            </p:stCondLst>
                            <p:childTnLst>
                              <p:par>
                                <p:cTn id="30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750"/>
                            </p:stCondLst>
                            <p:childTnLst>
                              <p:par>
                                <p:cTn id="30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1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760"/>
                            </p:stCondLst>
                            <p:childTnLst>
                              <p:par>
                                <p:cTn id="30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1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770"/>
                            </p:stCondLst>
                            <p:childTnLst>
                              <p:par>
                                <p:cTn id="3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1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780"/>
                            </p:stCondLst>
                            <p:childTnLst>
                              <p:par>
                                <p:cTn id="3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1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790"/>
                            </p:stCondLst>
                            <p:childTnLst>
                              <p:par>
                                <p:cTn id="3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1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800"/>
                            </p:stCondLst>
                            <p:childTnLst>
                              <p:par>
                                <p:cTn id="3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1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810"/>
                            </p:stCondLst>
                            <p:childTnLst>
                              <p:par>
                                <p:cTn id="3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1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820"/>
                            </p:stCondLst>
                            <p:childTnLst>
                              <p:par>
                                <p:cTn id="3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1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830"/>
                            </p:stCondLst>
                            <p:childTnLst>
                              <p:par>
                                <p:cTn id="3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1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840"/>
                            </p:stCondLst>
                            <p:childTnLst>
                              <p:par>
                                <p:cTn id="3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1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850"/>
                            </p:stCondLst>
                            <p:childTnLst>
                              <p:par>
                                <p:cTn id="3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1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860"/>
                            </p:stCondLst>
                            <p:childTnLst>
                              <p:par>
                                <p:cTn id="3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1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870"/>
                            </p:stCondLst>
                            <p:childTnLst>
                              <p:par>
                                <p:cTn id="3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1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880"/>
                            </p:stCondLst>
                            <p:childTnLst>
                              <p:par>
                                <p:cTn id="3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1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890"/>
                            </p:stCondLst>
                            <p:childTnLst>
                              <p:par>
                                <p:cTn id="3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1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900"/>
                            </p:stCondLst>
                            <p:childTnLst>
                              <p:par>
                                <p:cTn id="3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1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910"/>
                            </p:stCondLst>
                            <p:childTnLst>
                              <p:par>
                                <p:cTn id="36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1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920"/>
                            </p:stCondLst>
                            <p:childTnLst>
                              <p:par>
                                <p:cTn id="3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1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930"/>
                            </p:stCondLst>
                            <p:childTnLst>
                              <p:par>
                                <p:cTn id="3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1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940"/>
                            </p:stCondLst>
                            <p:childTnLst>
                              <p:par>
                                <p:cTn id="3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1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950"/>
                            </p:stCondLst>
                            <p:childTnLst>
                              <p:par>
                                <p:cTn id="38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1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960"/>
                            </p:stCondLst>
                            <p:childTnLst>
                              <p:par>
                                <p:cTn id="38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1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970"/>
                            </p:stCondLst>
                            <p:childTnLst>
                              <p:par>
                                <p:cTn id="39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4" dur="1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980"/>
                            </p:stCondLst>
                            <p:childTnLst>
                              <p:par>
                                <p:cTn id="3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1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990"/>
                            </p:stCondLst>
                            <p:childTnLst>
                              <p:par>
                                <p:cTn id="40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1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000"/>
                            </p:stCondLst>
                            <p:childTnLst>
                              <p:par>
                                <p:cTn id="40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6" dur="1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010"/>
                            </p:stCondLst>
                            <p:childTnLst>
                              <p:par>
                                <p:cTn id="40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1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020"/>
                            </p:stCondLst>
                            <p:childTnLst>
                              <p:par>
                                <p:cTn id="4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4" dur="1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030"/>
                            </p:stCondLst>
                            <p:childTnLst>
                              <p:par>
                                <p:cTn id="4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1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040"/>
                            </p:stCondLst>
                            <p:childTnLst>
                              <p:par>
                                <p:cTn id="4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1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050"/>
                            </p:stCondLst>
                            <p:childTnLst>
                              <p:par>
                                <p:cTn id="4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1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060"/>
                            </p:stCondLst>
                            <p:childTnLst>
                              <p:par>
                                <p:cTn id="4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0" dur="1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070"/>
                            </p:stCondLst>
                            <p:childTnLst>
                              <p:par>
                                <p:cTn id="4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1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080"/>
                            </p:stCondLst>
                            <p:childTnLst>
                              <p:par>
                                <p:cTn id="4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8" dur="1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090"/>
                            </p:stCondLst>
                            <p:childTnLst>
                              <p:par>
                                <p:cTn id="4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2" dur="1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100"/>
                            </p:stCondLst>
                            <p:childTnLst>
                              <p:par>
                                <p:cTn id="4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1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110"/>
                            </p:stCondLst>
                            <p:childTnLst>
                              <p:par>
                                <p:cTn id="4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0" dur="1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120"/>
                            </p:stCondLst>
                            <p:childTnLst>
                              <p:par>
                                <p:cTn id="4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4" dur="1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130"/>
                            </p:stCondLst>
                            <p:childTnLst>
                              <p:par>
                                <p:cTn id="4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1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140"/>
                            </p:stCondLst>
                            <p:childTnLst>
                              <p:par>
                                <p:cTn id="4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2" dur="1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150"/>
                            </p:stCondLst>
                            <p:childTnLst>
                              <p:par>
                                <p:cTn id="4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6" dur="1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160"/>
                            </p:stCondLst>
                            <p:childTnLst>
                              <p:par>
                                <p:cTn id="46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0" dur="1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170"/>
                            </p:stCondLst>
                            <p:childTnLst>
                              <p:par>
                                <p:cTn id="4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4" dur="1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180"/>
                            </p:stCondLst>
                            <p:childTnLst>
                              <p:par>
                                <p:cTn id="4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1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190"/>
                            </p:stCondLst>
                            <p:childTnLst>
                              <p:par>
                                <p:cTn id="4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2" dur="1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200"/>
                            </p:stCondLst>
                            <p:childTnLst>
                              <p:par>
                                <p:cTn id="48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6" dur="1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210"/>
                            </p:stCondLst>
                            <p:childTnLst>
                              <p:par>
                                <p:cTn id="48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1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220"/>
                            </p:stCondLst>
                            <p:childTnLst>
                              <p:par>
                                <p:cTn id="49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4" dur="1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230"/>
                            </p:stCondLst>
                            <p:childTnLst>
                              <p:par>
                                <p:cTn id="4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8" dur="1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240"/>
                            </p:stCondLst>
                            <p:childTnLst>
                              <p:par>
                                <p:cTn id="50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2" dur="1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250"/>
                            </p:stCondLst>
                            <p:childTnLst>
                              <p:par>
                                <p:cTn id="50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6" dur="1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260"/>
                            </p:stCondLst>
                            <p:childTnLst>
                              <p:par>
                                <p:cTn id="50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0" dur="1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270"/>
                            </p:stCondLst>
                            <p:childTnLst>
                              <p:par>
                                <p:cTn id="5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4" dur="1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280"/>
                            </p:stCondLst>
                            <p:childTnLst>
                              <p:par>
                                <p:cTn id="5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8" dur="1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290"/>
                            </p:stCondLst>
                            <p:childTnLst>
                              <p:par>
                                <p:cTn id="5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2" dur="1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300"/>
                            </p:stCondLst>
                            <p:childTnLst>
                              <p:par>
                                <p:cTn id="5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6" dur="1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310"/>
                            </p:stCondLst>
                            <p:childTnLst>
                              <p:par>
                                <p:cTn id="5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0" dur="1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320"/>
                            </p:stCondLst>
                            <p:childTnLst>
                              <p:par>
                                <p:cTn id="5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4" dur="1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330"/>
                            </p:stCondLst>
                            <p:childTnLst>
                              <p:par>
                                <p:cTn id="5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8" dur="1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1340"/>
                            </p:stCondLst>
                            <p:childTnLst>
                              <p:par>
                                <p:cTn id="5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2" dur="1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1350"/>
                            </p:stCondLst>
                            <p:childTnLst>
                              <p:par>
                                <p:cTn id="5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6" dur="1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1360"/>
                            </p:stCondLst>
                            <p:childTnLst>
                              <p:par>
                                <p:cTn id="5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0" dur="1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1370"/>
                            </p:stCondLst>
                            <p:childTnLst>
                              <p:par>
                                <p:cTn id="5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4" dur="1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1380"/>
                            </p:stCondLst>
                            <p:childTnLst>
                              <p:par>
                                <p:cTn id="5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8" dur="1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1390"/>
                            </p:stCondLst>
                            <p:childTnLst>
                              <p:par>
                                <p:cTn id="5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2" dur="1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400"/>
                            </p:stCondLst>
                            <p:childTnLst>
                              <p:par>
                                <p:cTn id="5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6" dur="1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1410"/>
                            </p:stCondLst>
                            <p:childTnLst>
                              <p:par>
                                <p:cTn id="56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0" dur="1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1420"/>
                            </p:stCondLst>
                            <p:childTnLst>
                              <p:par>
                                <p:cTn id="5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4" dur="1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1430"/>
                            </p:stCondLst>
                            <p:childTnLst>
                              <p:par>
                                <p:cTn id="5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8" dur="1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1440"/>
                            </p:stCondLst>
                            <p:childTnLst>
                              <p:par>
                                <p:cTn id="5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2" dur="1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1450"/>
                            </p:stCondLst>
                            <p:childTnLst>
                              <p:par>
                                <p:cTn id="58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6" dur="1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1460"/>
                            </p:stCondLst>
                            <p:childTnLst>
                              <p:par>
                                <p:cTn id="58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0" dur="1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1470"/>
                            </p:stCondLst>
                            <p:childTnLst>
                              <p:par>
                                <p:cTn id="59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4" dur="1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1480"/>
                            </p:stCondLst>
                            <p:childTnLst>
                              <p:par>
                                <p:cTn id="5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8" dur="1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1490"/>
                            </p:stCondLst>
                            <p:childTnLst>
                              <p:par>
                                <p:cTn id="60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2" dur="1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1500"/>
                            </p:stCondLst>
                            <p:childTnLst>
                              <p:par>
                                <p:cTn id="60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6" dur="1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1510"/>
                            </p:stCondLst>
                            <p:childTnLst>
                              <p:par>
                                <p:cTn id="60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0" dur="1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1520"/>
                            </p:stCondLst>
                            <p:childTnLst>
                              <p:par>
                                <p:cTn id="6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4" dur="1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1530"/>
                            </p:stCondLst>
                            <p:childTnLst>
                              <p:par>
                                <p:cTn id="6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8" dur="1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1540"/>
                            </p:stCondLst>
                            <p:childTnLst>
                              <p:par>
                                <p:cTn id="6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2" dur="1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1550"/>
                            </p:stCondLst>
                            <p:childTnLst>
                              <p:par>
                                <p:cTn id="6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6" dur="1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1560"/>
                            </p:stCondLst>
                            <p:childTnLst>
                              <p:par>
                                <p:cTn id="6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0" dur="1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1570"/>
                            </p:stCondLst>
                            <p:childTnLst>
                              <p:par>
                                <p:cTn id="6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4" dur="1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1580"/>
                            </p:stCondLst>
                            <p:childTnLst>
                              <p:par>
                                <p:cTn id="6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8" dur="1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1590"/>
                            </p:stCondLst>
                            <p:childTnLst>
                              <p:par>
                                <p:cTn id="6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2" dur="1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1600"/>
                            </p:stCondLst>
                            <p:childTnLst>
                              <p:par>
                                <p:cTn id="6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6" dur="1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1610"/>
                            </p:stCondLst>
                            <p:childTnLst>
                              <p:par>
                                <p:cTn id="6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0" dur="1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1620"/>
                            </p:stCondLst>
                            <p:childTnLst>
                              <p:par>
                                <p:cTn id="6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4" dur="1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1630"/>
                            </p:stCondLst>
                            <p:childTnLst>
                              <p:par>
                                <p:cTn id="6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8" dur="1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1640"/>
                            </p:stCondLst>
                            <p:childTnLst>
                              <p:par>
                                <p:cTn id="6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2" dur="1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1650"/>
                            </p:stCondLst>
                            <p:childTnLst>
                              <p:par>
                                <p:cTn id="6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6" dur="1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1660"/>
                            </p:stCondLst>
                            <p:childTnLst>
                              <p:par>
                                <p:cTn id="66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0" dur="1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1670"/>
                            </p:stCondLst>
                            <p:childTnLst>
                              <p:par>
                                <p:cTn id="6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4" dur="1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1680"/>
                            </p:stCondLst>
                            <p:childTnLst>
                              <p:par>
                                <p:cTn id="6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8" dur="1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1690"/>
                            </p:stCondLst>
                            <p:childTnLst>
                              <p:par>
                                <p:cTn id="6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2" dur="1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1700"/>
                            </p:stCondLst>
                            <p:childTnLst>
                              <p:par>
                                <p:cTn id="68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6" dur="1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1710"/>
                            </p:stCondLst>
                            <p:childTnLst>
                              <p:par>
                                <p:cTn id="68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0" dur="1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1720"/>
                            </p:stCondLst>
                            <p:childTnLst>
                              <p:par>
                                <p:cTn id="69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4" dur="1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1730"/>
                            </p:stCondLst>
                            <p:childTnLst>
                              <p:par>
                                <p:cTn id="6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8" dur="1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1740"/>
                            </p:stCondLst>
                            <p:childTnLst>
                              <p:par>
                                <p:cTn id="70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2" dur="1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1750"/>
                            </p:stCondLst>
                            <p:childTnLst>
                              <p:par>
                                <p:cTn id="70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6" dur="1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1760"/>
                            </p:stCondLst>
                            <p:childTnLst>
                              <p:par>
                                <p:cTn id="70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0" dur="1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1770"/>
                            </p:stCondLst>
                            <p:childTnLst>
                              <p:par>
                                <p:cTn id="7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4" dur="1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1780"/>
                            </p:stCondLst>
                            <p:childTnLst>
                              <p:par>
                                <p:cTn id="7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8" dur="1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1790"/>
                            </p:stCondLst>
                            <p:childTnLst>
                              <p:par>
                                <p:cTn id="7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2" dur="1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1800"/>
                            </p:stCondLst>
                            <p:childTnLst>
                              <p:par>
                                <p:cTn id="7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6" dur="1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1810"/>
                            </p:stCondLst>
                            <p:childTnLst>
                              <p:par>
                                <p:cTn id="7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0" dur="1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1820"/>
                            </p:stCondLst>
                            <p:childTnLst>
                              <p:par>
                                <p:cTn id="7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4" dur="1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1830"/>
                            </p:stCondLst>
                            <p:childTnLst>
                              <p:par>
                                <p:cTn id="7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8" dur="1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1840"/>
                            </p:stCondLst>
                            <p:childTnLst>
                              <p:par>
                                <p:cTn id="7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2" dur="1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1850"/>
                            </p:stCondLst>
                            <p:childTnLst>
                              <p:par>
                                <p:cTn id="7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6" dur="1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1860"/>
                            </p:stCondLst>
                            <p:childTnLst>
                              <p:par>
                                <p:cTn id="7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0" dur="1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1870"/>
                            </p:stCondLst>
                            <p:childTnLst>
                              <p:par>
                                <p:cTn id="7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4" dur="1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1880"/>
                            </p:stCondLst>
                            <p:childTnLst>
                              <p:par>
                                <p:cTn id="7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8" dur="1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1890"/>
                            </p:stCondLst>
                            <p:childTnLst>
                              <p:par>
                                <p:cTn id="7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2" dur="1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1900"/>
                            </p:stCondLst>
                            <p:childTnLst>
                              <p:par>
                                <p:cTn id="7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6" dur="1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1910"/>
                            </p:stCondLst>
                            <p:childTnLst>
                              <p:par>
                                <p:cTn id="76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0" dur="1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1920"/>
                            </p:stCondLst>
                            <p:childTnLst>
                              <p:par>
                                <p:cTn id="7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4" dur="1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1930"/>
                            </p:stCondLst>
                            <p:childTnLst>
                              <p:par>
                                <p:cTn id="7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8" dur="1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1940"/>
                            </p:stCondLst>
                            <p:childTnLst>
                              <p:par>
                                <p:cTn id="7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2" dur="1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1950"/>
                            </p:stCondLst>
                            <p:childTnLst>
                              <p:par>
                                <p:cTn id="78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6" dur="1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1960"/>
                            </p:stCondLst>
                            <p:childTnLst>
                              <p:par>
                                <p:cTn id="78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0" dur="1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1970"/>
                            </p:stCondLst>
                            <p:childTnLst>
                              <p:par>
                                <p:cTn id="79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4" dur="1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1980"/>
                            </p:stCondLst>
                            <p:childTnLst>
                              <p:par>
                                <p:cTn id="7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8" dur="1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1990"/>
                            </p:stCondLst>
                            <p:childTnLst>
                              <p:par>
                                <p:cTn id="80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2" dur="1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2000"/>
                            </p:stCondLst>
                            <p:childTnLst>
                              <p:par>
                                <p:cTn id="80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6" dur="1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2010"/>
                            </p:stCondLst>
                            <p:childTnLst>
                              <p:par>
                                <p:cTn id="80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0" dur="1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2020"/>
                            </p:stCondLst>
                            <p:childTnLst>
                              <p:par>
                                <p:cTn id="8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4" dur="1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2030"/>
                            </p:stCondLst>
                            <p:childTnLst>
                              <p:par>
                                <p:cTn id="8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8" dur="1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2040"/>
                            </p:stCondLst>
                            <p:childTnLst>
                              <p:par>
                                <p:cTn id="8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2" dur="1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2050"/>
                            </p:stCondLst>
                            <p:childTnLst>
                              <p:par>
                                <p:cTn id="8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6" dur="1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2060"/>
                            </p:stCondLst>
                            <p:childTnLst>
                              <p:par>
                                <p:cTn id="8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0" dur="1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2070"/>
                            </p:stCondLst>
                            <p:childTnLst>
                              <p:par>
                                <p:cTn id="8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4" dur="1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2080"/>
                            </p:stCondLst>
                            <p:childTnLst>
                              <p:par>
                                <p:cTn id="8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8" dur="1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2090"/>
                            </p:stCondLst>
                            <p:childTnLst>
                              <p:par>
                                <p:cTn id="8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2" dur="1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2100"/>
                            </p:stCondLst>
                            <p:childTnLst>
                              <p:par>
                                <p:cTn id="8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6" dur="1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2110"/>
                            </p:stCondLst>
                            <p:childTnLst>
                              <p:par>
                                <p:cTn id="8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0" dur="1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2120"/>
                            </p:stCondLst>
                            <p:childTnLst>
                              <p:par>
                                <p:cTn id="8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4" dur="1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2130"/>
                            </p:stCondLst>
                            <p:childTnLst>
                              <p:par>
                                <p:cTn id="8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8" dur="1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2140"/>
                            </p:stCondLst>
                            <p:childTnLst>
                              <p:par>
                                <p:cTn id="8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2" dur="1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2150"/>
                            </p:stCondLst>
                            <p:childTnLst>
                              <p:par>
                                <p:cTn id="8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6" dur="1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2160"/>
                            </p:stCondLst>
                            <p:childTnLst>
                              <p:par>
                                <p:cTn id="86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0" dur="1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2170"/>
                            </p:stCondLst>
                            <p:childTnLst>
                              <p:par>
                                <p:cTn id="8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4" dur="1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2180"/>
                            </p:stCondLst>
                            <p:childTnLst>
                              <p:par>
                                <p:cTn id="8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8" dur="1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2190"/>
                            </p:stCondLst>
                            <p:childTnLst>
                              <p:par>
                                <p:cTn id="8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2" dur="1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2200"/>
                            </p:stCondLst>
                            <p:childTnLst>
                              <p:par>
                                <p:cTn id="88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6" dur="1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2210"/>
                            </p:stCondLst>
                            <p:childTnLst>
                              <p:par>
                                <p:cTn id="88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0" dur="1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2220"/>
                            </p:stCondLst>
                            <p:childTnLst>
                              <p:par>
                                <p:cTn id="89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4" dur="1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2230"/>
                            </p:stCondLst>
                            <p:childTnLst>
                              <p:par>
                                <p:cTn id="8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8" dur="1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2240"/>
                            </p:stCondLst>
                            <p:childTnLst>
                              <p:par>
                                <p:cTn id="90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2" dur="1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2250"/>
                            </p:stCondLst>
                            <p:childTnLst>
                              <p:par>
                                <p:cTn id="90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6" dur="1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2260"/>
                            </p:stCondLst>
                            <p:childTnLst>
                              <p:par>
                                <p:cTn id="90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0" dur="1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2270"/>
                            </p:stCondLst>
                            <p:childTnLst>
                              <p:par>
                                <p:cTn id="9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4" dur="1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2280"/>
                            </p:stCondLst>
                            <p:childTnLst>
                              <p:par>
                                <p:cTn id="9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8" dur="1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2290"/>
                            </p:stCondLst>
                            <p:childTnLst>
                              <p:par>
                                <p:cTn id="9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2" dur="1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2300"/>
                            </p:stCondLst>
                            <p:childTnLst>
                              <p:par>
                                <p:cTn id="9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6" dur="1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2310"/>
                            </p:stCondLst>
                            <p:childTnLst>
                              <p:par>
                                <p:cTn id="9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0" dur="1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2320"/>
                            </p:stCondLst>
                            <p:childTnLst>
                              <p:par>
                                <p:cTn id="9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4" dur="1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2330"/>
                            </p:stCondLst>
                            <p:childTnLst>
                              <p:par>
                                <p:cTn id="9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8" dur="1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2340"/>
                            </p:stCondLst>
                            <p:childTnLst>
                              <p:par>
                                <p:cTn id="9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2" dur="1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2350"/>
                            </p:stCondLst>
                            <p:childTnLst>
                              <p:par>
                                <p:cTn id="9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6" dur="1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2360"/>
                            </p:stCondLst>
                            <p:childTnLst>
                              <p:par>
                                <p:cTn id="9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0" dur="1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2370"/>
                            </p:stCondLst>
                            <p:childTnLst>
                              <p:par>
                                <p:cTn id="9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4" dur="1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2380"/>
                            </p:stCondLst>
                            <p:childTnLst>
                              <p:par>
                                <p:cTn id="9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8" dur="1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2390"/>
                            </p:stCondLst>
                            <p:childTnLst>
                              <p:par>
                                <p:cTn id="9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2" dur="1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2400"/>
                            </p:stCondLst>
                            <p:childTnLst>
                              <p:par>
                                <p:cTn id="9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6" dur="1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2410"/>
                            </p:stCondLst>
                            <p:childTnLst>
                              <p:par>
                                <p:cTn id="96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0" dur="1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2420"/>
                            </p:stCondLst>
                            <p:childTnLst>
                              <p:par>
                                <p:cTn id="9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4" dur="1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2430"/>
                            </p:stCondLst>
                            <p:childTnLst>
                              <p:par>
                                <p:cTn id="9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8" dur="1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2440"/>
                            </p:stCondLst>
                            <p:childTnLst>
                              <p:par>
                                <p:cTn id="9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2" dur="1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2450"/>
                            </p:stCondLst>
                            <p:childTnLst>
                              <p:par>
                                <p:cTn id="98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6" dur="1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2460"/>
                            </p:stCondLst>
                            <p:childTnLst>
                              <p:par>
                                <p:cTn id="98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0" dur="1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2470"/>
                            </p:stCondLst>
                            <p:childTnLst>
                              <p:par>
                                <p:cTn id="99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4" dur="1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2480"/>
                            </p:stCondLst>
                            <p:childTnLst>
                              <p:par>
                                <p:cTn id="9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8" dur="1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2490"/>
                            </p:stCondLst>
                            <p:childTnLst>
                              <p:par>
                                <p:cTn id="100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2" dur="1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6" dur="1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2510"/>
                            </p:stCondLst>
                            <p:childTnLst>
                              <p:par>
                                <p:cTn id="100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0" dur="1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2520"/>
                            </p:stCondLst>
                            <p:childTnLst>
                              <p:par>
                                <p:cTn id="10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4" dur="1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2530"/>
                            </p:stCondLst>
                            <p:childTnLst>
                              <p:par>
                                <p:cTn id="10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8" dur="1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2540"/>
                            </p:stCondLst>
                            <p:childTnLst>
                              <p:par>
                                <p:cTn id="10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2" dur="1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2550"/>
                            </p:stCondLst>
                            <p:childTnLst>
                              <p:par>
                                <p:cTn id="10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6" dur="1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2560"/>
                            </p:stCondLst>
                            <p:childTnLst>
                              <p:par>
                                <p:cTn id="10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0" dur="1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2570"/>
                            </p:stCondLst>
                            <p:childTnLst>
                              <p:par>
                                <p:cTn id="10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4" dur="1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2580"/>
                            </p:stCondLst>
                            <p:childTnLst>
                              <p:par>
                                <p:cTn id="10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8" dur="1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2590"/>
                            </p:stCondLst>
                            <p:childTnLst>
                              <p:par>
                                <p:cTn id="10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2" dur="1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2600"/>
                            </p:stCondLst>
                            <p:childTnLst>
                              <p:par>
                                <p:cTn id="10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6" dur="1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2610"/>
                            </p:stCondLst>
                            <p:childTnLst>
                              <p:par>
                                <p:cTn id="10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0" dur="1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2620"/>
                            </p:stCondLst>
                            <p:childTnLst>
                              <p:par>
                                <p:cTn id="10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4" dur="1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2630"/>
                            </p:stCondLst>
                            <p:childTnLst>
                              <p:par>
                                <p:cTn id="10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8" dur="1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2640"/>
                            </p:stCondLst>
                            <p:childTnLst>
                              <p:par>
                                <p:cTn id="10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2" dur="1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2650"/>
                            </p:stCondLst>
                            <p:childTnLst>
                              <p:par>
                                <p:cTn id="10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6" dur="1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2660"/>
                            </p:stCondLst>
                            <p:childTnLst>
                              <p:par>
                                <p:cTn id="106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0" dur="1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2670"/>
                            </p:stCondLst>
                            <p:childTnLst>
                              <p:par>
                                <p:cTn id="10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4" dur="1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2680"/>
                            </p:stCondLst>
                            <p:childTnLst>
                              <p:par>
                                <p:cTn id="10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8" dur="1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2690"/>
                            </p:stCondLst>
                            <p:childTnLst>
                              <p:par>
                                <p:cTn id="10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2" dur="1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2700"/>
                            </p:stCondLst>
                            <p:childTnLst>
                              <p:par>
                                <p:cTn id="108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6" dur="1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2710"/>
                            </p:stCondLst>
                            <p:childTnLst>
                              <p:par>
                                <p:cTn id="108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0" dur="1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2720"/>
                            </p:stCondLst>
                            <p:childTnLst>
                              <p:par>
                                <p:cTn id="109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4" dur="1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2730"/>
                            </p:stCondLst>
                            <p:childTnLst>
                              <p:par>
                                <p:cTn id="10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8" dur="1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2740"/>
                            </p:stCondLst>
                            <p:childTnLst>
                              <p:par>
                                <p:cTn id="110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2" dur="1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2750"/>
                            </p:stCondLst>
                            <p:childTnLst>
                              <p:par>
                                <p:cTn id="1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7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8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9" fill="hold">
                            <p:stCondLst>
                              <p:cond delay="3050"/>
                            </p:stCondLst>
                            <p:childTnLst>
                              <p:par>
                                <p:cTn id="1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2" dur="3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3" dur="3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4" fill="hold">
                            <p:stCondLst>
                              <p:cond delay="3350"/>
                            </p:stCondLst>
                            <p:childTnLst>
                              <p:par>
                                <p:cTn id="1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7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8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9" fill="hold">
                            <p:stCondLst>
                              <p:cond delay="3650"/>
                            </p:stCondLst>
                            <p:childTnLst>
                              <p:par>
                                <p:cTn id="11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2" dur="3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3" dur="3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3950"/>
                            </p:stCondLst>
                            <p:childTnLst>
                              <p:par>
                                <p:cTn id="11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7" dur="3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8" dur="3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9" fill="hold">
                            <p:stCondLst>
                              <p:cond delay="4250"/>
                            </p:stCondLst>
                            <p:childTnLst>
                              <p:par>
                                <p:cTn id="11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2" dur="3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3" dur="3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8" fill="hold">
                            <p:stCondLst>
                              <p:cond delay="4550"/>
                            </p:stCondLst>
                            <p:childTnLst>
                              <p:par>
                                <p:cTn id="11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3" fill="hold">
                            <p:stCondLst>
                              <p:cond delay="4850"/>
                            </p:stCondLst>
                            <p:childTnLst>
                              <p:par>
                                <p:cTn id="11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6" dur="3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7" dur="3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5150"/>
                            </p:stCondLst>
                            <p:childTnLst>
                              <p:par>
                                <p:cTn id="11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1" dur="3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2" dur="3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3" fill="hold">
                            <p:stCondLst>
                              <p:cond delay="5450"/>
                            </p:stCondLst>
                            <p:childTnLst>
                              <p:par>
                                <p:cTn id="115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5E-6 -1.85185E-6 L -7.5E-6 -1.85185E-6 C 0.00025 -0.00625 0.00051 -0.0125 0.00104 -0.01852 C 0.00117 -0.02176 0.00182 -0.02477 0.00208 -0.02778 C 0.00247 -0.03333 0.0026 -0.03912 0.00312 -0.04445 C 0.00325 -0.04769 0.00377 -0.0507 0.00416 -0.0537 C 0.00468 -0.05995 0.00533 -0.06806 0.00624 -0.07407 C 0.0065 -0.07616 0.00689 -0.07778 0.00729 -0.07963 C 0.00755 -0.08403 0.00782 -0.08843 0.00833 -0.09259 C 0.00963 -0.10695 0.00989 -0.10787 0.01145 -0.11852 C 0.01171 -0.13588 0.01197 -0.15324 0.01249 -0.17037 C 0.01262 -0.17732 0.01406 -0.21065 0.01458 -0.21852 C 0.01484 -0.22361 0.01523 -0.22847 0.01562 -0.23333 C 0.01601 -0.24074 0.01614 -0.24838 0.01666 -0.25556 C 0.01744 -0.26945 0.01848 -0.27986 0.01979 -0.29259 C 0.01887 -0.31759 0.01874 -0.32292 0.0177 -0.3463 C 0.01731 -0.35324 0.01705 -0.35995 0.01666 -0.36667 C 0.01575 -0.37847 0.01497 -0.39028 0.01354 -0.40185 C 0.01288 -0.40648 0.01236 -0.41065 0.01145 -0.41482 C 0.01002 -0.42107 0.00846 -0.42708 0.00729 -0.43333 C 0.00481 -0.44607 0.00782 -0.43056 0.00416 -0.44815 C 0.00377 -0.45 0.00351 -0.45208 0.00312 -0.4537 C 0.00169 -0.45995 0.00025 -0.4662 -0.00105 -0.47222 L -0.00313 -0.48148 C -0.00391 -0.48472 -0.0043 -0.48796 -0.00521 -0.49074 C -0.00626 -0.49398 -0.00756 -0.49676 -0.00834 -0.5 C -0.00925 -0.5037 -0.00977 -0.50741 -0.01042 -0.51111 C -0.01081 -0.51296 -0.01107 -0.51505 -0.01146 -0.51667 C -0.01225 -0.51991 -0.01303 -0.52292 -0.01355 -0.52593 C -0.01407 -0.52847 -0.01407 -0.53125 -0.01459 -0.53333 C -0.01537 -0.53611 -0.01667 -0.53843 -0.01771 -0.54074 C -0.01837 -0.54468 -0.01902 -0.55 -0.0198 -0.5537 C -0.02045 -0.55625 -0.02136 -0.5588 -0.02188 -0.56111 C -0.0224 -0.56296 -0.0224 -0.56505 -0.02292 -0.56667 C -0.02383 -0.56898 -0.02501 -0.57037 -0.02605 -0.57222 C -0.02826 -0.58357 -0.02579 -0.57222 -0.02917 -0.58333 C -0.03074 -0.5882 -0.03243 -0.59306 -0.03334 -0.59815 C -0.03373 -0.6 -0.03386 -0.60208 -0.03438 -0.6037 C -0.03529 -0.60602 -0.03646 -0.60741 -0.03751 -0.60926 C -0.04024 -0.62338 -0.03829 -0.61736 -0.04271 -0.62778 C -0.04493 -0.64352 -0.04193 -0.62755 -0.04688 -0.64074 C -0.04753 -0.64259 -0.04753 -0.64468 -0.04792 -0.6463 C -0.04923 -0.65139 -0.05118 -0.65602 -0.05209 -0.66111 C -0.05326 -0.6669 -0.05339 -0.66852 -0.05521 -0.67407 C -0.05652 -0.67801 -0.05808 -0.68148 -0.05938 -0.68519 C -0.06016 -0.68704 -0.06107 -0.68866 -0.06146 -0.69074 C -0.06186 -0.69259 -0.06199 -0.69468 -0.06251 -0.6963 C -0.06342 -0.69907 -0.06472 -0.70139 -0.06563 -0.7037 C -0.06641 -0.70556 -0.06706 -0.70741 -0.06771 -0.70926 C -0.07644 -0.73403 -0.06641 -0.70532 -0.07292 -0.72593 C -0.07357 -0.72801 -0.07449 -0.72963 -0.07501 -0.73148 C -0.07618 -0.73519 -0.07722 -0.73889 -0.07813 -0.74259 C -0.07865 -0.74445 -0.07852 -0.74676 -0.07917 -0.74815 C -0.08008 -0.75 -0.08139 -0.75046 -0.0823 -0.75185 C -0.08347 -0.7537 -0.08451 -0.75556 -0.08542 -0.75741 C -0.09037 -0.76806 -0.08451 -0.75787 -0.08959 -0.77037 C -0.0905 -0.77269 -0.0918 -0.77407 -0.09271 -0.77593 C -0.09363 -0.77778 -0.09402 -0.77986 -0.0948 -0.78148 C -0.09688 -0.78542 -0.10105 -0.79259 -0.10105 -0.79259 C -0.103 -0.80255 -0.10092 -0.79468 -0.10521 -0.8037 C -0.10613 -0.80556 -0.10652 -0.80787 -0.1073 -0.80926 C -0.10938 -0.81296 -0.11107 -0.81343 -0.11355 -0.81482 L -0.11563 -0.82037 L -0.11563 -0.82037 " pathEditMode="relative" ptsTypes="AAAAAAAAAAAAAAAAAAAAAAAAAAAAAAAAAAAAAAAAAAAAAAAAAAAAAAAAAAAAAAAA">
                                      <p:cBhvr>
                                        <p:cTn id="1155" dur="1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6950"/>
                            </p:stCondLst>
                            <p:childTnLst>
                              <p:par>
                                <p:cTn id="1157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8" dur="indefinite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59" dur="indefinite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6950"/>
                            </p:stCondLst>
                            <p:childTnLst>
                              <p:par>
                                <p:cTn id="1161" presetID="42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2" dur="7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3" dur="75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4" dur="75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10" grpId="0"/>
      <p:bldP spid="30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56" b="100000" l="0" r="100000">
                        <a14:foregroundMark x1="51467" y1="16944" x2="41067" y2="6944"/>
                        <a14:foregroundMark x1="41067" y1="6944" x2="28800" y2="6944"/>
                        <a14:foregroundMark x1="28800" y1="6944" x2="18133" y2="8611"/>
                        <a14:foregroundMark x1="18133" y1="8611" x2="12000" y2="17778"/>
                        <a14:foregroundMark x1="12000" y1="17778" x2="14133" y2="38611"/>
                        <a14:foregroundMark x1="7200" y1="26389" x2="12533" y2="35833"/>
                        <a14:foregroundMark x1="8267" y1="40000" x2="21067" y2="56667"/>
                        <a14:foregroundMark x1="15467" y1="52778" x2="46133" y2="92222"/>
                        <a14:foregroundMark x1="17067" y1="56944" x2="32533" y2="78333"/>
                        <a14:foregroundMark x1="32533" y1="80000" x2="40533" y2="89167"/>
                        <a14:foregroundMark x1="48800" y1="94444" x2="70667" y2="75278"/>
                        <a14:foregroundMark x1="53067" y1="18333" x2="65333" y2="11944"/>
                        <a14:foregroundMark x1="72533" y1="8889" x2="84267" y2="5833"/>
                        <a14:foregroundMark x1="84267" y1="5833" x2="92800" y2="24444"/>
                        <a14:foregroundMark x1="63467" y1="10833" x2="68800" y2="15000"/>
                        <a14:foregroundMark x1="70133" y1="7500" x2="74933" y2="6667"/>
                        <a14:foregroundMark x1="92267" y1="15278" x2="95467" y2="20000"/>
                        <a14:foregroundMark x1="94400" y1="34722" x2="71733" y2="71667"/>
                        <a14:foregroundMark x1="94400" y1="38611" x2="86667" y2="52500"/>
                        <a14:foregroundMark x1="80533" y1="62222" x2="74133" y2="72778"/>
                        <a14:backgroundMark x1="1600" y1="37222" x2="4000" y2="6111"/>
                        <a14:backgroundMark x1="12000" y1="7500" x2="30933" y2="1389"/>
                        <a14:backgroundMark x1="4533" y1="44722" x2="20000" y2="83611"/>
                        <a14:backgroundMark x1="34667" y1="1111" x2="78133" y2="1667"/>
                        <a14:backgroundMark x1="78133" y1="1944" x2="94133" y2="4444"/>
                        <a14:backgroundMark x1="97867" y1="17778" x2="97333" y2="6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419" y="386106"/>
            <a:ext cx="6263163" cy="6012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7UP &quot; Sticker by marketSPLA | Redbubbl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67" b="90500" l="3500" r="40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60" t="11733" r="66669" b="12746"/>
          <a:stretch/>
        </p:blipFill>
        <p:spPr bwMode="auto">
          <a:xfrm>
            <a:off x="5539804" y="1446276"/>
            <a:ext cx="1111665" cy="396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ohn Ambrose McClaren II - To All the Boys I've Loved Before&quot; Sticker by  fictiophilia | Redbubbl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5000" b="86167" l="0" r="94167">
                        <a14:foregroundMark x1="42333" y1="52833" x2="37667" y2="61167"/>
                        <a14:foregroundMark x1="31167" y1="60000" x2="33333" y2="60667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18" t="20480" r="10989" b="21280"/>
          <a:stretch/>
        </p:blipFill>
        <p:spPr bwMode="auto">
          <a:xfrm>
            <a:off x="9588777" y="2396662"/>
            <a:ext cx="2362933" cy="1757713"/>
          </a:xfrm>
          <a:prstGeom prst="rect">
            <a:avLst/>
          </a:prstGeom>
          <a:ln>
            <a:noFill/>
          </a:ln>
          <a:effectLst>
            <a:outerShdw blurRad="889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27642" l="37895" r="74386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10" t="2527" r="27358" b="72407"/>
          <a:stretch/>
        </p:blipFill>
        <p:spPr>
          <a:xfrm>
            <a:off x="9850164" y="91281"/>
            <a:ext cx="2043361" cy="2057400"/>
          </a:xfrm>
          <a:prstGeom prst="rect">
            <a:avLst/>
          </a:prstGeom>
          <a:ln>
            <a:noFill/>
          </a:ln>
          <a:effectLst>
            <a:outerShdw blurRad="762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92" b="43767" l="63158" r="100000">
                        <a14:foregroundMark x1="84035" y1="32385" x2="85088" y2="34282"/>
                        <a14:foregroundMark x1="72807" y1="29675" x2="69474" y2="39837"/>
                        <a14:foregroundMark x1="69649" y1="39973" x2="73684" y2="39973"/>
                        <a14:foregroundMark x1="93333" y1="31978" x2="95263" y2="36179"/>
                        <a14:foregroundMark x1="93684" y1="31707" x2="94386" y2="31978"/>
                        <a14:foregroundMark x1="94386" y1="38889" x2="95965" y2="38347"/>
                        <a14:foregroundMark x1="95965" y1="38347" x2="95965" y2="38347"/>
                        <a14:foregroundMark x1="95965" y1="38347" x2="97018" y2="37805"/>
                        <a14:foregroundMark x1="72456" y1="29675" x2="69474" y2="31978"/>
                        <a14:foregroundMark x1="68947" y1="32656" x2="69123" y2="38753"/>
                        <a14:foregroundMark x1="72807" y1="37940" x2="71754" y2="37940"/>
                        <a14:foregroundMark x1="91228" y1="30488" x2="94035" y2="32249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386" t="12591" r="1807" b="58518"/>
          <a:stretch/>
        </p:blipFill>
        <p:spPr>
          <a:xfrm>
            <a:off x="529653" y="2291124"/>
            <a:ext cx="1943100" cy="2149813"/>
          </a:xfrm>
          <a:prstGeom prst="rect">
            <a:avLst/>
          </a:prstGeom>
          <a:ln>
            <a:noFill/>
          </a:ln>
          <a:effectLst>
            <a:outerShdw blurRad="635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0976" b="100000" l="27895" r="72105">
                        <a14:foregroundMark x1="52105" y1="79675" x2="50526" y2="82249"/>
                        <a14:foregroundMark x1="45263" y1="81843" x2="53158" y2="87398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15" t="65555" r="29380" b="741"/>
          <a:stretch/>
        </p:blipFill>
        <p:spPr>
          <a:xfrm>
            <a:off x="8454053" y="4316305"/>
            <a:ext cx="2108769" cy="2541695"/>
          </a:xfrm>
          <a:prstGeom prst="rect">
            <a:avLst/>
          </a:prstGeom>
          <a:ln>
            <a:noFill/>
          </a:ln>
          <a:effectLst>
            <a:outerShdw blurRad="1016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6911" b="100000" l="0" r="33684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185" r="66304"/>
          <a:stretch/>
        </p:blipFill>
        <p:spPr>
          <a:xfrm>
            <a:off x="1557458" y="4368800"/>
            <a:ext cx="1974261" cy="2641028"/>
          </a:xfrm>
          <a:prstGeom prst="rect">
            <a:avLst/>
          </a:prstGeom>
          <a:ln>
            <a:noFill/>
          </a:ln>
          <a:effectLst>
            <a:outerShdw blurRad="254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4" name="Picture 10" descr="Lara Jean - To All the Boys: Ps I Still Love You&quot; Sticker by camilacarota |  Redbubble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88833" l="0" r="92333"/>
                    </a14:imgEffect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17111" r="11834" b="17111"/>
          <a:stretch/>
        </p:blipFill>
        <p:spPr bwMode="auto">
          <a:xfrm>
            <a:off x="338549" y="91281"/>
            <a:ext cx="2162207" cy="1839119"/>
          </a:xfrm>
          <a:prstGeom prst="rect">
            <a:avLst/>
          </a:prstGeom>
          <a:ln>
            <a:noFill/>
          </a:ln>
          <a:effectLst>
            <a:outerShdw blurRad="101600" dist="139700" dir="2700000" algn="tl" rotWithShape="0">
              <a:schemeClr val="tx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68248" y="1767057"/>
            <a:ext cx="1983462" cy="5486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bg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ratsy Script Demo" panose="02000500000000000000" pitchFamily="2" charset="0"/>
              </a:rPr>
              <a:t>Presenter 1</a:t>
            </a:r>
          </a:p>
        </p:txBody>
      </p:sp>
      <p:pic>
        <p:nvPicPr>
          <p:cNvPr id="7" name="Picture 6">
            <a:hlinkClick r:id="rId16" action="ppaction://hlinksldjump"/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40755" l="15137" r="779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1422" r="25867" b="63023"/>
          <a:stretch/>
        </p:blipFill>
        <p:spPr>
          <a:xfrm>
            <a:off x="131536" y="6148807"/>
            <a:ext cx="1064727" cy="499872"/>
          </a:xfrm>
          <a:prstGeom prst="rect">
            <a:avLst/>
          </a:prstGeom>
          <a:ln>
            <a:noFill/>
          </a:ln>
          <a:effectLst>
            <a:outerShdw blurRad="50800" dist="38100" dir="3120000" algn="l" rotWithShape="0">
              <a:prstClr val="black"/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4" name="TextBox 13"/>
          <p:cNvSpPr txBox="1"/>
          <p:nvPr/>
        </p:nvSpPr>
        <p:spPr>
          <a:xfrm>
            <a:off x="9931672" y="4041985"/>
            <a:ext cx="2223752" cy="5486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bg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ratsy Script Demo" panose="02000500000000000000" pitchFamily="2" charset="0"/>
              </a:rPr>
              <a:t>Presenter 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96304" y="6092583"/>
            <a:ext cx="2223752" cy="5486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bg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ratsy Script Demo" panose="02000500000000000000" pitchFamily="2" charset="0"/>
              </a:rPr>
              <a:t>Presenter 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51598" y="6020516"/>
            <a:ext cx="2223752" cy="5486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bg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ratsy Script Demo" panose="02000500000000000000" pitchFamily="2" charset="0"/>
              </a:rPr>
              <a:t>Presenter 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1536" y="3996453"/>
            <a:ext cx="2223752" cy="5486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bg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ratsy Script Demo" panose="02000500000000000000" pitchFamily="2" charset="0"/>
              </a:rPr>
              <a:t>Presenter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421BEB-F201-A34F-8A60-4343612F3A1B}"/>
              </a:ext>
            </a:extLst>
          </p:cNvPr>
          <p:cNvSpPr txBox="1"/>
          <p:nvPr/>
        </p:nvSpPr>
        <p:spPr>
          <a:xfrm>
            <a:off x="240290" y="1767057"/>
            <a:ext cx="2223752" cy="6469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n>
                  <a:solidFill>
                    <a:schemeClr val="bg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ratsy Script Demo" panose="02000500000000000000" pitchFamily="2" charset="0"/>
              </a:rPr>
              <a:t>Presenter 4</a:t>
            </a:r>
            <a:endParaRPr lang="en-US" sz="3200" dirty="0">
              <a:ln>
                <a:solidFill>
                  <a:schemeClr val="bg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Bratsy Script Demo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33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8" presetClass="emph" presetSubtype="0" accel="700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Rot by="43200000">
                                      <p:cBhvr>
                                        <p:cTn id="3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00"/>
                            </p:stCondLst>
                            <p:childTnLst>
                              <p:par>
                                <p:cTn id="3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4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6" grpId="0" animBg="1"/>
      <p:bldP spid="17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 descr="Notebooks | Typ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500" r="93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17" t="15787" r="7444" b="14453"/>
          <a:stretch/>
        </p:blipFill>
        <p:spPr bwMode="auto">
          <a:xfrm rot="18625787">
            <a:off x="6441379" y="601189"/>
            <a:ext cx="4494356" cy="540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 rot="19931174">
            <a:off x="6936266" y="820475"/>
            <a:ext cx="4125721" cy="5096256"/>
            <a:chOff x="7876032" y="592120"/>
            <a:chExt cx="4230624" cy="5684492"/>
          </a:xfrm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0230" y1="31673" x2="68569" y2="34875"/>
                          <a14:foregroundMark x1="31031" y1="36833" x2="69169" y2="29893"/>
                          <a14:foregroundMark x1="40040" y1="29359" x2="50951" y2="37011"/>
                          <a14:foregroundMark x1="49049" y1="43416" x2="50350" y2="45018"/>
                        </a14:backgroundRemoval>
                      </a14:imgEffect>
                      <a14:imgEffect>
                        <a14:colorTemperature colorTemp="53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96" t="11200" r="19996" b="11645"/>
            <a:stretch/>
          </p:blipFill>
          <p:spPr>
            <a:xfrm>
              <a:off x="7876032" y="592120"/>
              <a:ext cx="4230624" cy="5684492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</p:pic>
        <p:sp>
          <p:nvSpPr>
            <p:cNvPr id="7" name="Rectangle 6"/>
            <p:cNvSpPr/>
            <p:nvPr/>
          </p:nvSpPr>
          <p:spPr>
            <a:xfrm>
              <a:off x="8680704" y="1719072"/>
              <a:ext cx="3011424" cy="2270848"/>
            </a:xfrm>
            <a:prstGeom prst="rect">
              <a:avLst/>
            </a:prstGeom>
            <a:solidFill>
              <a:srgbClr val="53569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8" name="Picture 14" descr="Spiral Notebook, Pink – Sugar Paper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saturation sat="3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03" t="11245" r="17125" b="10620"/>
          <a:stretch/>
        </p:blipFill>
        <p:spPr bwMode="auto">
          <a:xfrm>
            <a:off x="7236643" y="736454"/>
            <a:ext cx="4965684" cy="580508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 rot="21050709">
            <a:off x="8216031" y="1543150"/>
            <a:ext cx="37692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DB6778"/>
                </a:solidFill>
                <a:effectLst>
                  <a:outerShdw dist="38100" dir="10800000" sx="102000" sy="102000" algn="r" rotWithShape="0">
                    <a:schemeClr val="bg1">
                      <a:alpha val="57000"/>
                    </a:schemeClr>
                  </a:outerShdw>
                </a:effectLst>
                <a:latin typeface="Have Heart One" pitchFamily="2" charset="0"/>
              </a:rPr>
              <a:t>Gender</a:t>
            </a:r>
          </a:p>
          <a:p>
            <a:pPr algn="ctr"/>
            <a:r>
              <a:rPr lang="en-US" sz="8800">
                <a:solidFill>
                  <a:srgbClr val="DB6778"/>
                </a:solidFill>
                <a:effectLst>
                  <a:outerShdw dist="38100" dir="10800000" sx="102000" sy="102000" algn="r" rotWithShape="0">
                    <a:schemeClr val="bg1">
                      <a:alpha val="57000"/>
                    </a:schemeClr>
                  </a:outerShdw>
                </a:effectLst>
                <a:latin typeface="Have Heart One" pitchFamily="2" charset="0"/>
              </a:rPr>
              <a:t>And</a:t>
            </a:r>
          </a:p>
          <a:p>
            <a:pPr algn="ctr"/>
            <a:r>
              <a:rPr lang="en-US" sz="8800">
                <a:solidFill>
                  <a:srgbClr val="DB6778"/>
                </a:solidFill>
                <a:effectLst>
                  <a:outerShdw dist="38100" dir="10800000" sx="102000" sy="102000" algn="r" rotWithShape="0">
                    <a:schemeClr val="bg1">
                      <a:alpha val="57000"/>
                    </a:schemeClr>
                  </a:outerShdw>
                </a:effectLst>
                <a:latin typeface="Have Heart One" pitchFamily="2" charset="0"/>
              </a:rPr>
              <a:t>Society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41833" y1="17333" x2="39500" y2="23833"/>
                        <a14:backgroundMark x1="53500" y1="11500" x2="55333" y2="16167"/>
                        <a14:backgroundMark x1="58500" y1="52833" x2="58833" y2="52833"/>
                        <a14:backgroundMark x1="48000" y1="64500" x2="48000" y2="7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00" t="10000" r="32000" b="11111"/>
          <a:stretch/>
        </p:blipFill>
        <p:spPr>
          <a:xfrm>
            <a:off x="7851127" y="3368603"/>
            <a:ext cx="1131167" cy="28009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To All The Boys Ive Loved Before Stickers | Redbubble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4167" l="9167" r="89333">
                        <a14:foregroundMark x1="45000" y1="18000" x2="22667" y2="14000"/>
                        <a14:foregroundMark x1="18000" y1="14833" x2="42167" y2="10500"/>
                        <a14:foregroundMark x1="17000" y1="15167" x2="19000" y2="37833"/>
                        <a14:foregroundMark x1="16833" y1="59333" x2="18000" y2="62500"/>
                        <a14:foregroundMark x1="18000" y1="62500" x2="30000" y2="62833"/>
                        <a14:foregroundMark x1="25000" y1="64000" x2="23500" y2="83833"/>
                        <a14:foregroundMark x1="23500" y1="83833" x2="57333" y2="89500"/>
                        <a14:foregroundMark x1="57333" y1="89500" x2="62167" y2="69500"/>
                        <a14:foregroundMark x1="62167" y1="69500" x2="76667" y2="7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45" t="8222" r="12500" b="8001"/>
          <a:stretch/>
        </p:blipFill>
        <p:spPr bwMode="auto">
          <a:xfrm rot="550372">
            <a:off x="10585116" y="1017683"/>
            <a:ext cx="844080" cy="961384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6719" b="62240" l="72266" r="947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833" t="35370" r="3889" b="35926"/>
          <a:stretch/>
        </p:blipFill>
        <p:spPr>
          <a:xfrm rot="19407801">
            <a:off x="7984541" y="1194718"/>
            <a:ext cx="985347" cy="8391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3" b="18333"/>
          <a:stretch/>
        </p:blipFill>
        <p:spPr>
          <a:xfrm>
            <a:off x="11074154" y="5547775"/>
            <a:ext cx="882085" cy="81211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89" name="Picture 288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91" b="33333" l="70801" r="969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583" t="2778" r="2778" b="65000"/>
          <a:stretch/>
        </p:blipFill>
        <p:spPr>
          <a:xfrm rot="1028778">
            <a:off x="11020970" y="3315434"/>
            <a:ext cx="988452" cy="1055157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91" name="Rounded Rectangle 290"/>
          <p:cNvSpPr/>
          <p:nvPr/>
        </p:nvSpPr>
        <p:spPr>
          <a:xfrm>
            <a:off x="7811565" y="987615"/>
            <a:ext cx="4185972" cy="5387668"/>
          </a:xfrm>
          <a:prstGeom prst="roundRect">
            <a:avLst>
              <a:gd name="adj" fmla="val 4531"/>
            </a:avLst>
          </a:prstGeom>
          <a:noFill/>
          <a:ln w="76200">
            <a:solidFill>
              <a:srgbClr val="DB6778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0" name="Picture 6" descr="Lara Jean To All The Boys I've Loved Before Themed Cookies | Book cupcakes,  Book cakes, Girly movies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6731" b="79661" l="31250" r="52031">
                        <a14:foregroundMark x1="42500" y1="50605" x2="33281" y2="58596"/>
                        <a14:foregroundMark x1="33281" y1="58596" x2="39219" y2="745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59" t="45042" r="47941" b="22106"/>
          <a:stretch/>
        </p:blipFill>
        <p:spPr bwMode="auto">
          <a:xfrm>
            <a:off x="3013408" y="2537114"/>
            <a:ext cx="2470146" cy="251764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ara Jean To All The Boys I've Loved Before Themed Cookies | Book cupcakes,  Book cakes, Girly movies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0775" b="99516" l="0" r="42031">
                        <a14:foregroundMark x1="8750" y1="93462" x2="16250" y2="92736"/>
                        <a14:foregroundMark x1="3594" y1="77966" x2="3438" y2="90073"/>
                        <a14:foregroundMark x1="2813" y1="72881" x2="3125" y2="93705"/>
                        <a14:foregroundMark x1="19531" y1="84988" x2="26875" y2="68523"/>
                        <a14:foregroundMark x1="26875" y1="68523" x2="37031" y2="78208"/>
                        <a14:foregroundMark x1="37031" y1="78208" x2="22500" y2="80630"/>
                        <a14:foregroundMark x1="22500" y1="80630" x2="29063" y2="89831"/>
                        <a14:backgroundMark x1="2500" y1="72881" x2="2188" y2="946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23" t="65177" r="60152" b="2592"/>
          <a:stretch/>
        </p:blipFill>
        <p:spPr bwMode="auto">
          <a:xfrm rot="348849">
            <a:off x="2046925" y="4405619"/>
            <a:ext cx="2309345" cy="22212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ara Jean To All The Boys I've Loved Before Themed Cookies | Book cupcakes,  Book cakes, Girly movies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69" b="70218" l="781" r="47969">
                        <a14:foregroundMark x1="29375" y1="46731" x2="31250" y2="45278"/>
                        <a14:foregroundMark x1="8125" y1="14044" x2="17188" y2="27119"/>
                        <a14:foregroundMark x1="8125" y1="11138" x2="19375" y2="10412"/>
                        <a14:foregroundMark x1="7344" y1="8959" x2="20156" y2="9685"/>
                        <a14:foregroundMark x1="20156" y1="9685" x2="19688" y2="28814"/>
                        <a14:foregroundMark x1="20625" y1="13559" x2="19688" y2="29298"/>
                        <a14:foregroundMark x1="37500" y1="43099" x2="37500" y2="45278"/>
                        <a14:foregroundMark x1="37188" y1="46489" x2="25625" y2="52542"/>
                        <a14:foregroundMark x1="20625" y1="33172" x2="27031" y2="30508"/>
                        <a14:foregroundMark x1="4063" y1="52542" x2="12812" y2="38983"/>
                        <a14:foregroundMark x1="12812" y1="38983" x2="21250" y2="51332"/>
                        <a14:foregroundMark x1="21250" y1="51332" x2="13125" y2="64891"/>
                        <a14:foregroundMark x1="13125" y1="64891" x2="3750" y2="51816"/>
                        <a14:foregroundMark x1="13438" y1="37288" x2="14063" y2="38499"/>
                        <a14:foregroundMark x1="12656" y1="36320" x2="22500" y2="50847"/>
                        <a14:foregroundMark x1="21563" y1="53269" x2="13438" y2="65617"/>
                        <a14:foregroundMark x1="11563" y1="18644" x2="18125" y2="18160"/>
                        <a14:foregroundMark x1="6719" y1="26634" x2="6563" y2="29540"/>
                        <a14:backgroundMark x1="21250" y1="33656" x2="25156" y2="48184"/>
                        <a14:backgroundMark x1="22031" y1="35351" x2="25156" y2="43099"/>
                        <a14:backgroundMark x1="23281" y1="34383" x2="24063" y2="42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2" t="34868" r="75267" b="30780"/>
          <a:stretch/>
        </p:blipFill>
        <p:spPr bwMode="auto">
          <a:xfrm>
            <a:off x="-1906" y="2158016"/>
            <a:ext cx="2317640" cy="225723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8" name="Group 297"/>
          <p:cNvGrpSpPr/>
          <p:nvPr/>
        </p:nvGrpSpPr>
        <p:grpSpPr>
          <a:xfrm>
            <a:off x="4825972" y="4378254"/>
            <a:ext cx="1813165" cy="1976166"/>
            <a:chOff x="4825972" y="4378254"/>
            <a:chExt cx="1813165" cy="1976166"/>
          </a:xfrm>
        </p:grpSpPr>
        <p:pic>
          <p:nvPicPr>
            <p:cNvPr id="1040" name="Picture 16" descr="Notebook Paper Background. Lined Paper Vector Illustration Royalty Free  Cliparts, Vectors, And Stock Illustration. Image 152043971.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aturation sat="4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506"/>
            <a:stretch/>
          </p:blipFill>
          <p:spPr bwMode="auto">
            <a:xfrm rot="21157037">
              <a:off x="4872816" y="4575193"/>
              <a:ext cx="1766321" cy="1779227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Pink heart illustration, Cartas Sin Destino El Imperio Final / The Final  Empire Love Washi Tape Review, Washi tapes, rectangle, magenta, star Wars  Sequel Trilogy png | Klipartz"/>
            <p:cNvPicPr>
              <a:picLocks noChangeAspect="1" noChangeArrowheads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27907" b="76163" l="2973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2" t="27031" r="6858" b="27574"/>
            <a:stretch/>
          </p:blipFill>
          <p:spPr bwMode="auto">
            <a:xfrm rot="21020209">
              <a:off x="4825972" y="4378254"/>
              <a:ext cx="1666868" cy="408349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Picture 20" descr="Torn Note Paper Png - Ripped Notebook Paper Transparent Transparent PNG -  450x300 - Free Download on NicePNG"/>
          <p:cNvPicPr>
            <a:picLocks noChangeAspect="1" noChangeArrowheads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667" b="100000" l="0" r="96667">
                        <a14:foregroundMark x1="6667" y1="27778" x2="24000" y2="13333"/>
                        <a14:foregroundMark x1="23000" y1="31111" x2="89000" y2="2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02" y="74131"/>
            <a:ext cx="3117500" cy="18705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89565" y="229580"/>
            <a:ext cx="2057560" cy="1660232"/>
            <a:chOff x="-320476" y="610789"/>
            <a:chExt cx="1914685" cy="1463971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295" name="Group 294"/>
            <p:cNvGrpSpPr/>
            <p:nvPr/>
          </p:nvGrpSpPr>
          <p:grpSpPr>
            <a:xfrm>
              <a:off x="-120793" y="610789"/>
              <a:ext cx="1515321" cy="1463971"/>
              <a:chOff x="549568" y="243840"/>
              <a:chExt cx="1449920" cy="1452216"/>
            </a:xfrm>
          </p:grpSpPr>
          <p:sp>
            <p:nvSpPr>
              <p:cNvPr id="294" name="Rounded Rectangle 293"/>
              <p:cNvSpPr/>
              <p:nvPr/>
            </p:nvSpPr>
            <p:spPr>
              <a:xfrm>
                <a:off x="549568" y="243840"/>
                <a:ext cx="1449920" cy="1452216"/>
              </a:xfrm>
              <a:prstGeom prst="roundRect">
                <a:avLst>
                  <a:gd name="adj" fmla="val 8410"/>
                </a:avLst>
              </a:prstGeom>
              <a:gradFill flip="none" rotWithShape="1">
                <a:gsLst>
                  <a:gs pos="0">
                    <a:srgbClr val="AF6419">
                      <a:tint val="66000"/>
                      <a:satMod val="160000"/>
                    </a:srgbClr>
                  </a:gs>
                  <a:gs pos="50000">
                    <a:srgbClr val="AF6419">
                      <a:tint val="44500"/>
                      <a:satMod val="160000"/>
                    </a:srgbClr>
                  </a:gs>
                  <a:gs pos="100000">
                    <a:srgbClr val="AF6419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ounded Rectangle 308"/>
              <p:cNvSpPr/>
              <p:nvPr/>
            </p:nvSpPr>
            <p:spPr>
              <a:xfrm>
                <a:off x="612807" y="298704"/>
                <a:ext cx="1328928" cy="1342488"/>
              </a:xfrm>
              <a:prstGeom prst="roundRect">
                <a:avLst>
                  <a:gd name="adj" fmla="val 8410"/>
                </a:avLst>
              </a:prstGeom>
              <a:solidFill>
                <a:srgbClr val="C5A8E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6" name="TextBox 295"/>
            <p:cNvSpPr txBox="1"/>
            <p:nvPr/>
          </p:nvSpPr>
          <p:spPr>
            <a:xfrm>
              <a:off x="-320476" y="750376"/>
              <a:ext cx="191468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Mademoiselle ·K·" panose="02000000000000000000" pitchFamily="2" charset="0"/>
                </a:rPr>
                <a:t>always and </a:t>
              </a:r>
            </a:p>
            <a:p>
              <a:pPr algn="ctr"/>
              <a:r>
                <a:rPr lang="en-US" sz="2800" dirty="0">
                  <a:latin typeface="Mademoiselle ·K·" panose="02000000000000000000" pitchFamily="2" charset="0"/>
                </a:rPr>
                <a:t>forever</a:t>
              </a:r>
            </a:p>
            <a:p>
              <a:pPr algn="ctr"/>
              <a:r>
                <a:rPr lang="en-US" sz="2800" dirty="0">
                  <a:latin typeface="Mademoiselle ·K·" panose="02000000000000000000" pitchFamily="2" charset="0"/>
                </a:rPr>
                <a:t>Lara Jean</a:t>
              </a:r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2181813" y="1670080"/>
            <a:ext cx="1611718" cy="1660690"/>
            <a:chOff x="2181813" y="1670080"/>
            <a:chExt cx="1611718" cy="1660690"/>
          </a:xfrm>
        </p:grpSpPr>
        <p:grpSp>
          <p:nvGrpSpPr>
            <p:cNvPr id="303" name="Group 302"/>
            <p:cNvGrpSpPr/>
            <p:nvPr/>
          </p:nvGrpSpPr>
          <p:grpSpPr>
            <a:xfrm rot="20331951">
              <a:off x="2225538" y="1679472"/>
              <a:ext cx="1531000" cy="1635585"/>
              <a:chOff x="549568" y="243840"/>
              <a:chExt cx="1449920" cy="1452216"/>
            </a:xfrm>
          </p:grpSpPr>
          <p:sp>
            <p:nvSpPr>
              <p:cNvPr id="305" name="Rounded Rectangle 304"/>
              <p:cNvSpPr/>
              <p:nvPr/>
            </p:nvSpPr>
            <p:spPr>
              <a:xfrm>
                <a:off x="549568" y="243840"/>
                <a:ext cx="1449920" cy="1452216"/>
              </a:xfrm>
              <a:prstGeom prst="roundRect">
                <a:avLst>
                  <a:gd name="adj" fmla="val 8410"/>
                </a:avLst>
              </a:prstGeom>
              <a:solidFill>
                <a:srgbClr val="C6A28A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extrusionH="76200" prstMaterial="dkEdge">
                <a:bevelT w="19050"/>
                <a:bevelB h="0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ounded Rectangle 305"/>
              <p:cNvSpPr/>
              <p:nvPr/>
            </p:nvSpPr>
            <p:spPr>
              <a:xfrm>
                <a:off x="612807" y="298704"/>
                <a:ext cx="1328928" cy="1342488"/>
              </a:xfrm>
              <a:prstGeom prst="roundRect">
                <a:avLst>
                  <a:gd name="adj" fmla="val 8410"/>
                </a:avLst>
              </a:prstGeom>
              <a:solidFill>
                <a:srgbClr val="283B4A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extrusionH="76200" prstMaterial="dkEdge">
                <a:bevelT w="19050"/>
                <a:bevelB h="0"/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4" name="Picture 4" descr="Cookie Clipart PNG Images | Vector and PSD Files | Free Download on Pngtree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14" t="19136" r="19318" b="21975"/>
            <a:stretch/>
          </p:blipFill>
          <p:spPr bwMode="auto">
            <a:xfrm>
              <a:off x="3048127" y="1670080"/>
              <a:ext cx="400164" cy="398285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5" name="Picture 4" descr="Cookie Clipart PNG Images | Vector and PSD Files | Free Download on Pngtree"/>
            <p:cNvPicPr>
              <a:picLocks noChangeAspect="1" noChangeArrowheads="1"/>
            </p:cNvPicPr>
            <p:nvPr/>
          </p:nvPicPr>
          <p:blipFill rotWithShape="1">
            <a:blip r:embed="rId29" cstate="print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14" t="19136" r="19318" b="21975"/>
            <a:stretch/>
          </p:blipFill>
          <p:spPr bwMode="auto">
            <a:xfrm>
              <a:off x="3229448" y="2137519"/>
              <a:ext cx="400164" cy="398285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6" name="Picture 4" descr="Cookie Clipart PNG Images | Vector and PSD Files | Free Download on Pngtree"/>
            <p:cNvPicPr>
              <a:picLocks noChangeAspect="1" noChangeArrowheads="1"/>
            </p:cNvPicPr>
            <p:nvPr/>
          </p:nvPicPr>
          <p:blipFill rotWithShape="1">
            <a:blip r:embed="rId29" cstate="print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14" t="19136" r="19318" b="21975"/>
            <a:stretch/>
          </p:blipFill>
          <p:spPr bwMode="auto">
            <a:xfrm>
              <a:off x="3393367" y="2595204"/>
              <a:ext cx="400164" cy="398285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6" descr="T-shirt Cookie, Love Cookies, baking, heart, happy Birthday Vector Images  png | PNGWing"/>
            <p:cNvPicPr>
              <a:picLocks noChangeAspect="1" noChangeArrowheads="1"/>
            </p:cNvPicPr>
            <p:nvPr/>
          </p:nvPicPr>
          <p:blipFill rotWithShape="1">
            <a:blip r:embed="rId31" cstate="print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5400" b="952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4" t="8000" r="26015" b="7000"/>
            <a:stretch/>
          </p:blipFill>
          <p:spPr bwMode="auto">
            <a:xfrm rot="20250752">
              <a:off x="2629074" y="1854969"/>
              <a:ext cx="386148" cy="370458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8" name="Picture 6" descr="T-shirt Cookie, Love Cookies, baking, heart, happy Birthday Vector Images  png | PNGWing"/>
            <p:cNvPicPr>
              <a:picLocks noChangeAspect="1" noChangeArrowheads="1"/>
            </p:cNvPicPr>
            <p:nvPr/>
          </p:nvPicPr>
          <p:blipFill rotWithShape="1">
            <a:blip r:embed="rId31" cstate="print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5400" b="952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4" t="8000" r="26015" b="7000"/>
            <a:stretch/>
          </p:blipFill>
          <p:spPr bwMode="auto">
            <a:xfrm rot="20250752">
              <a:off x="2820275" y="2305879"/>
              <a:ext cx="386148" cy="370458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9" name="Picture 6" descr="T-shirt Cookie, Love Cookies, baking, heart, happy Birthday Vector Images  png | PNGWing"/>
            <p:cNvPicPr>
              <a:picLocks noChangeAspect="1" noChangeArrowheads="1"/>
            </p:cNvPicPr>
            <p:nvPr/>
          </p:nvPicPr>
          <p:blipFill rotWithShape="1">
            <a:blip r:embed="rId31" cstate="print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5400" b="952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4" t="8000" r="26015" b="7000"/>
            <a:stretch/>
          </p:blipFill>
          <p:spPr bwMode="auto">
            <a:xfrm rot="20250752">
              <a:off x="2981317" y="2762959"/>
              <a:ext cx="386148" cy="370458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0" name="Picture 8" descr="Sugar Cookies Png - Clear Background Sugar Cookie Transparent Background ,  Free Transparent Clipart - ClipartKey"/>
            <p:cNvPicPr>
              <a:picLocks noChangeAspect="1" noChangeArrowheads="1"/>
            </p:cNvPicPr>
            <p:nvPr/>
          </p:nvPicPr>
          <p:blipFill rotWithShape="1">
            <a:blip r:embed="rId33" cstate="print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0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25" r="16533"/>
            <a:stretch/>
          </p:blipFill>
          <p:spPr bwMode="auto">
            <a:xfrm>
              <a:off x="2181813" y="1995684"/>
              <a:ext cx="414543" cy="438793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1" name="Picture 8" descr="Sugar Cookies Png - Clear Background Sugar Cookie Transparent Background ,  Free Transparent Clipart - ClipartKey"/>
            <p:cNvPicPr>
              <a:picLocks noChangeAspect="1" noChangeArrowheads="1"/>
            </p:cNvPicPr>
            <p:nvPr/>
          </p:nvPicPr>
          <p:blipFill rotWithShape="1">
            <a:blip r:embed="rId35" cstate="print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ackgroundRemoval t="0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25" r="16533"/>
            <a:stretch/>
          </p:blipFill>
          <p:spPr bwMode="auto">
            <a:xfrm>
              <a:off x="2380843" y="2440571"/>
              <a:ext cx="414543" cy="438793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2" name="Picture 8" descr="Sugar Cookies Png - Clear Background Sugar Cookie Transparent Background ,  Free Transparent Clipart - ClipartKey"/>
            <p:cNvPicPr>
              <a:picLocks noChangeAspect="1" noChangeArrowheads="1"/>
            </p:cNvPicPr>
            <p:nvPr/>
          </p:nvPicPr>
          <p:blipFill rotWithShape="1">
            <a:blip r:embed="rId35" cstate="print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ackgroundRemoval t="0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25" r="16533"/>
            <a:stretch/>
          </p:blipFill>
          <p:spPr bwMode="auto">
            <a:xfrm>
              <a:off x="2553623" y="2891977"/>
              <a:ext cx="414543" cy="438793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7" name="Group 296"/>
          <p:cNvGrpSpPr/>
          <p:nvPr/>
        </p:nvGrpSpPr>
        <p:grpSpPr>
          <a:xfrm>
            <a:off x="186816" y="4628465"/>
            <a:ext cx="1900338" cy="1754326"/>
            <a:chOff x="76731" y="4664975"/>
            <a:chExt cx="1900338" cy="1754326"/>
          </a:xfrm>
        </p:grpSpPr>
        <p:grpSp>
          <p:nvGrpSpPr>
            <p:cNvPr id="323" name="Group 322"/>
            <p:cNvGrpSpPr/>
            <p:nvPr/>
          </p:nvGrpSpPr>
          <p:grpSpPr>
            <a:xfrm rot="296973">
              <a:off x="247463" y="4711562"/>
              <a:ext cx="1531000" cy="1635585"/>
              <a:chOff x="549568" y="243840"/>
              <a:chExt cx="1449920" cy="1452216"/>
            </a:xfrm>
            <a:solidFill>
              <a:srgbClr val="98D0EF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24" name="Rounded Rectangle 323"/>
              <p:cNvSpPr/>
              <p:nvPr/>
            </p:nvSpPr>
            <p:spPr>
              <a:xfrm>
                <a:off x="549568" y="243840"/>
                <a:ext cx="1449920" cy="1452216"/>
              </a:xfrm>
              <a:prstGeom prst="roundRect">
                <a:avLst>
                  <a:gd name="adj" fmla="val 8410"/>
                </a:avLst>
              </a:prstGeom>
              <a:grp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ounded Rectangle 324"/>
              <p:cNvSpPr/>
              <p:nvPr/>
            </p:nvSpPr>
            <p:spPr>
              <a:xfrm>
                <a:off x="612807" y="298704"/>
                <a:ext cx="1328928" cy="1342488"/>
              </a:xfrm>
              <a:prstGeom prst="roundRect">
                <a:avLst>
                  <a:gd name="adj" fmla="val 8410"/>
                </a:avLst>
              </a:prstGeom>
              <a:grp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TextBox 291"/>
            <p:cNvSpPr txBox="1"/>
            <p:nvPr/>
          </p:nvSpPr>
          <p:spPr>
            <a:xfrm rot="293144">
              <a:off x="76731" y="4664975"/>
              <a:ext cx="1900338" cy="1754326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atin typeface="Madelief" panose="02000600000000000000" pitchFamily="2" charset="0"/>
                </a:rPr>
                <a:t>P.S </a:t>
              </a:r>
              <a:r>
                <a:rPr lang="en-US" sz="3600" b="1">
                  <a:latin typeface="Madelief" panose="02000600000000000000" pitchFamily="2" charset="0"/>
                </a:rPr>
                <a:t>. </a:t>
              </a:r>
            </a:p>
            <a:p>
              <a:pPr algn="ctr"/>
              <a:r>
                <a:rPr lang="en-US" sz="3600" b="1">
                  <a:latin typeface="Madelief" panose="02000600000000000000" pitchFamily="2" charset="0"/>
                </a:rPr>
                <a:t>Listen</a:t>
              </a:r>
            </a:p>
            <a:p>
              <a:pPr algn="ctr"/>
              <a:r>
                <a:rPr lang="en-US" sz="3600" b="1">
                  <a:latin typeface="Madelief" panose="02000600000000000000" pitchFamily="2" charset="0"/>
                </a:rPr>
                <a:t>Carefully</a:t>
              </a:r>
              <a:endParaRPr lang="en-US" sz="3600" b="1" dirty="0">
                <a:latin typeface="Madelief" panose="02000600000000000000" pitchFamily="2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 rot="21135245">
            <a:off x="3827589" y="494516"/>
            <a:ext cx="198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Mefirah" panose="02000500000000000000" pitchFamily="50" charset="0"/>
              </a:rPr>
              <a:t>Introducing the presenters 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4822627" y="4838133"/>
            <a:ext cx="18536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Wave Blocks" panose="02000503000000000000" pitchFamily="2" charset="0"/>
              </a:rPr>
              <a:t>Let’s Start!</a:t>
            </a:r>
          </a:p>
        </p:txBody>
      </p:sp>
      <p:pic>
        <p:nvPicPr>
          <p:cNvPr id="2060" name="Picture 12" descr="Mouse Cursor PNG"/>
          <p:cNvPicPr>
            <a:picLocks noChangeAspect="1" noChangeArrowheads="1"/>
          </p:cNvPicPr>
          <p:nvPr/>
        </p:nvPicPr>
        <p:blipFill>
          <a:blip r:embed="rId3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3931">
            <a:off x="12350769" y="1516202"/>
            <a:ext cx="396774" cy="59441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49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09 0.08287 L 0.02109 0.0831 C -0.00716 0.08218 -0.03529 0.08264 -0.06341 0.08102 C -0.06667 0.08079 -0.06979 0.07801 -0.07292 0.07709 C -0.07787 0.07616 -0.08282 0.07593 -0.08776 0.07523 L -0.10039 0.07153 C -0.10287 0.07084 -0.10534 0.07037 -0.10782 0.06968 C -0.10925 0.06921 -0.11068 0.06829 -0.11211 0.06783 C -0.11381 0.06713 -0.11563 0.06667 -0.11732 0.06597 C -0.11836 0.06551 -0.1194 0.06435 -0.12058 0.06412 C -0.12474 0.0625 -0.12891 0.06158 -0.13321 0.06019 C -0.1392 0.05671 -0.14141 0.05509 -0.14792 0.05278 C -0.14974 0.05209 -0.15144 0.05116 -0.15326 0.05093 C -0.15821 0.05 -0.16315 0.04954 -0.1681 0.04908 C -0.18386 0.04445 -0.16407 0.05 -0.18177 0.04537 C -0.18386 0.04468 -0.18607 0.04398 -0.18815 0.04329 C -0.18985 0.04283 -0.19167 0.0419 -0.19336 0.04144 C -0.203 0.03912 -0.21068 0.03889 -0.22084 0.03773 L -0.22722 0.03588 C -0.22969 0.03519 -0.23216 0.03496 -0.23464 0.03403 C -0.23711 0.0331 -0.23946 0.03102 -0.24193 0.03033 C -0.24584 0.02917 -0.24974 0.02894 -0.25365 0.02847 C -0.27722 0.02963 -0.30078 0.02986 -0.32435 0.03218 C -0.32657 0.03241 -0.32852 0.03472 -0.33073 0.03588 C -0.33412 0.0375 -0.34024 0.03889 -0.34336 0.03959 C -0.3543 0.04607 -0.33151 0.03264 -0.35716 0.04722 C -0.36133 0.04954 -0.36563 0.05162 -0.36979 0.05463 C -0.37162 0.05579 -0.37331 0.05695 -0.37513 0.05834 C -0.37657 0.05949 -0.37787 0.06111 -0.3793 0.06227 C -0.3806 0.06296 -0.38216 0.06343 -0.38347 0.06412 C -0.38698 0.06528 -0.39063 0.06574 -0.39414 0.06783 C -0.39519 0.06852 -0.39623 0.06921 -0.39727 0.06968 C -0.3987 0.07037 -0.40013 0.07037 -0.40144 0.07153 C -0.40756 0.07662 -0.41341 0.08287 -0.4194 0.08843 C -0.42227 0.09097 -0.42513 0.09352 -0.42787 0.09607 L -0.43425 0.10162 C -0.43568 0.10278 -0.43724 0.10371 -0.43841 0.10533 C -0.44909 0.11945 -0.44414 0.1125 -0.45326 0.12593 C -0.45782 0.14213 -0.45261 0.12662 -0.45847 0.13727 C -0.4612 0.1419 -0.46328 0.14769 -0.46589 0.15232 C -0.46784 0.15579 -0.47058 0.15787 -0.47227 0.16181 C -0.47591 0.16991 -0.47839 0.1794 -0.48177 0.18796 C -0.48477 0.1956 -0.48854 0.20255 -0.49128 0.21042 C -0.49336 0.21644 -0.49636 0.22593 -0.4987 0.23125 C -0.49961 0.23334 -0.50078 0.23496 -0.50183 0.23681 C -0.50248 0.24028 -0.50482 0.25371 -0.50599 0.25741 C -0.50795 0.26343 -0.5112 0.26806 -0.51237 0.27431 C -0.51979 0.31412 -0.50899 0.25926 -0.51771 0.29514 C -0.51992 0.3044 -0.52123 0.31528 -0.52292 0.325 C -0.52396 0.33079 -0.525 0.33634 -0.52617 0.3419 C -0.52644 0.35139 -0.52657 0.36088 -0.52722 0.37014 C -0.53021 0.41551 -0.52787 0.37523 -0.53034 0.39445 C -0.53086 0.39838 -0.53099 0.40209 -0.53138 0.40579 C -0.53177 0.40903 -0.53216 0.41204 -0.53242 0.41528 C -0.53282 0.43959 -0.53295 0.46412 -0.53347 0.48843 C -0.5336 0.49167 -0.53451 0.49468 -0.53451 0.49792 C -0.53451 0.55232 -0.53347 0.66134 -0.53347 0.66158 " pathEditMode="relative" rAng="0" ptsTypes="AAAAAAAAAAAAAAAAAAAAAAAAAAAAAAAAAAAAAAAAAAAAAAAAAAAAAAAAA">
                                      <p:cBhvr>
                                        <p:cTn id="6" dur="1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86" y="2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125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1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a Jean Hat Box&quot; Sticker by llamagoddess | Redbubb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1" t="9014" r="9283" b="9707"/>
          <a:stretch/>
        </p:blipFill>
        <p:spPr bwMode="auto">
          <a:xfrm>
            <a:off x="3998976" y="1109472"/>
            <a:ext cx="4436672" cy="4413504"/>
          </a:xfrm>
          <a:prstGeom prst="ellipse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/>
          <p:cNvGrpSpPr/>
          <p:nvPr/>
        </p:nvGrpSpPr>
        <p:grpSpPr>
          <a:xfrm>
            <a:off x="8443197" y="204942"/>
            <a:ext cx="2988246" cy="1914144"/>
            <a:chOff x="5229152" y="435864"/>
            <a:chExt cx="2988246" cy="1914144"/>
          </a:xfrm>
        </p:grpSpPr>
        <p:sp>
          <p:nvSpPr>
            <p:cNvPr id="63" name="Rectangle 62"/>
            <p:cNvSpPr/>
            <p:nvPr/>
          </p:nvSpPr>
          <p:spPr>
            <a:xfrm>
              <a:off x="5229152" y="435864"/>
              <a:ext cx="2988246" cy="191414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306069" y="595043"/>
              <a:ext cx="465465" cy="438912"/>
              <a:chOff x="6066735" y="316992"/>
              <a:chExt cx="1942465" cy="1975104"/>
            </a:xfrm>
          </p:grpSpPr>
          <p:pic>
            <p:nvPicPr>
              <p:cNvPr id="68" name="Picture 4" descr="Kawaii Star Clipart in Shades of Brown — Printable Treats.com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507" l="61148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568" t="3659" b="5791"/>
              <a:stretch/>
            </p:blipFill>
            <p:spPr bwMode="auto">
              <a:xfrm>
                <a:off x="6066735" y="316992"/>
                <a:ext cx="1942465" cy="1975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Oval 68"/>
              <p:cNvSpPr/>
              <p:nvPr/>
            </p:nvSpPr>
            <p:spPr>
              <a:xfrm>
                <a:off x="6524748" y="902208"/>
                <a:ext cx="1026437" cy="804672"/>
              </a:xfrm>
              <a:prstGeom prst="ellipse">
                <a:avLst/>
              </a:prstGeom>
              <a:solidFill>
                <a:srgbClr val="8567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5" name="Picture 6" descr="Green Star - ClipArt Best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234" y="1699418"/>
              <a:ext cx="477076" cy="47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" descr="Green Star - ClipArt Best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5133" y="1222342"/>
              <a:ext cx="477076" cy="47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/>
            <p:cNvSpPr txBox="1"/>
            <p:nvPr/>
          </p:nvSpPr>
          <p:spPr>
            <a:xfrm>
              <a:off x="5229152" y="751174"/>
              <a:ext cx="2988246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Plain And Simple" panose="02000503000000000000" pitchFamily="2" charset="0"/>
                </a:rPr>
                <a:t>Lucas James</a:t>
              </a:r>
            </a:p>
            <a:p>
              <a:pPr algn="ctr"/>
              <a:r>
                <a:rPr lang="en-US" sz="1600" dirty="0">
                  <a:latin typeface="Plain And Simple" panose="02000503000000000000" pitchFamily="2" charset="0"/>
                </a:rPr>
                <a:t>2398 </a:t>
              </a:r>
              <a:r>
                <a:rPr lang="en-US" sz="1600" dirty="0" err="1">
                  <a:latin typeface="Plain And Simple" panose="02000503000000000000" pitchFamily="2" charset="0"/>
                </a:rPr>
                <a:t>Laydon</a:t>
              </a:r>
              <a:r>
                <a:rPr lang="en-US" sz="1600" dirty="0">
                  <a:latin typeface="Plain And Simple" panose="02000503000000000000" pitchFamily="2" charset="0"/>
                </a:rPr>
                <a:t> Ave.</a:t>
              </a:r>
            </a:p>
            <a:p>
              <a:pPr algn="ctr"/>
              <a:r>
                <a:rPr lang="en-US" sz="1600" dirty="0">
                  <a:latin typeface="Plain And Simple" panose="02000503000000000000" pitchFamily="2" charset="0"/>
                </a:rPr>
                <a:t>North Falls, OR </a:t>
              </a:r>
            </a:p>
            <a:p>
              <a:pPr algn="ctr"/>
              <a:r>
                <a:rPr lang="en-US" sz="1600" dirty="0">
                  <a:latin typeface="Plain And Simple" panose="02000503000000000000" pitchFamily="2" charset="0"/>
                </a:rPr>
                <a:t>97305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9059817" y="2784549"/>
            <a:ext cx="2928831" cy="1813508"/>
            <a:chOff x="4887915" y="2087932"/>
            <a:chExt cx="2928831" cy="1813508"/>
          </a:xfrm>
        </p:grpSpPr>
        <p:grpSp>
          <p:nvGrpSpPr>
            <p:cNvPr id="71" name="Group 70"/>
            <p:cNvGrpSpPr/>
            <p:nvPr/>
          </p:nvGrpSpPr>
          <p:grpSpPr>
            <a:xfrm>
              <a:off x="4887915" y="2109216"/>
              <a:ext cx="2658794" cy="1792224"/>
              <a:chOff x="4887915" y="2109216"/>
              <a:chExt cx="2658794" cy="1792224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4887915" y="2109216"/>
                <a:ext cx="2658794" cy="1792224"/>
              </a:xfrm>
              <a:prstGeom prst="rect">
                <a:avLst/>
              </a:prstGeom>
              <a:solidFill>
                <a:srgbClr val="B99173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Cloud 73"/>
              <p:cNvSpPr/>
              <p:nvPr/>
            </p:nvSpPr>
            <p:spPr>
              <a:xfrm rot="710761">
                <a:off x="5138610" y="2272645"/>
                <a:ext cx="533599" cy="392470"/>
              </a:xfrm>
              <a:prstGeom prst="clou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Cloud 74"/>
              <p:cNvSpPr/>
              <p:nvPr/>
            </p:nvSpPr>
            <p:spPr>
              <a:xfrm>
                <a:off x="4995668" y="2715705"/>
                <a:ext cx="624844" cy="392470"/>
              </a:xfrm>
              <a:prstGeom prst="clou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6" name="Picture 12" descr="Christmas tree icon on white background | free image by rawpixel.com | Tree  icon, White background, Vector free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67" t="24002" r="29772" b="20000"/>
              <a:stretch/>
            </p:blipFill>
            <p:spPr bwMode="auto">
              <a:xfrm>
                <a:off x="7023284" y="3214111"/>
                <a:ext cx="432636" cy="5943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12" descr="Christmas tree icon on white background | free image by rawpixel.com | Tree  icon, White background, Vector free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67" t="24002" r="29772" b="20000"/>
              <a:stretch/>
            </p:blipFill>
            <p:spPr bwMode="auto">
              <a:xfrm>
                <a:off x="6705600" y="3347652"/>
                <a:ext cx="317684" cy="4364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8" name="Isosceles Triangle 77"/>
              <p:cNvSpPr/>
              <p:nvPr/>
            </p:nvSpPr>
            <p:spPr>
              <a:xfrm>
                <a:off x="6376416" y="3499104"/>
                <a:ext cx="304800" cy="320800"/>
              </a:xfrm>
              <a:prstGeom prst="triangle">
                <a:avLst/>
              </a:prstGeom>
              <a:solidFill>
                <a:srgbClr val="6223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Delay 78"/>
              <p:cNvSpPr/>
              <p:nvPr/>
            </p:nvSpPr>
            <p:spPr>
              <a:xfrm rot="16200000">
                <a:off x="6459264" y="3668412"/>
                <a:ext cx="123037" cy="77027"/>
              </a:xfrm>
              <a:prstGeom prst="flowChartDelay">
                <a:avLst/>
              </a:prstGeom>
              <a:solidFill>
                <a:srgbClr val="B991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Picture 14" descr="Beach, campfire, cartoon, isometric, logo, party, tree icon - Download on  Iconfinder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2082" y="3637454"/>
                <a:ext cx="184334" cy="1843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2" name="TextBox 71"/>
            <p:cNvSpPr txBox="1"/>
            <p:nvPr/>
          </p:nvSpPr>
          <p:spPr>
            <a:xfrm>
              <a:off x="5147792" y="2087932"/>
              <a:ext cx="266895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lliane" panose="02000503000000000000" pitchFamily="2" charset="0"/>
                </a:rPr>
                <a:t>To : Kenny </a:t>
              </a:r>
              <a:r>
                <a:rPr lang="en-US" dirty="0" err="1">
                  <a:latin typeface="Elliane" panose="02000503000000000000" pitchFamily="2" charset="0"/>
                </a:rPr>
                <a:t>Glickson</a:t>
              </a:r>
              <a:endParaRPr lang="en-US" dirty="0">
                <a:latin typeface="Elliane" panose="02000503000000000000" pitchFamily="2" charset="0"/>
              </a:endParaRPr>
            </a:p>
            <a:p>
              <a:pPr algn="ctr"/>
              <a:r>
                <a:rPr lang="en-US" dirty="0">
                  <a:latin typeface="Elliane" panose="02000503000000000000" pitchFamily="2" charset="0"/>
                </a:rPr>
                <a:t>(Boy’s Cabin 11 4)</a:t>
              </a:r>
            </a:p>
            <a:p>
              <a:pPr algn="ctr"/>
              <a:r>
                <a:rPr lang="en-US" dirty="0">
                  <a:latin typeface="Elliane" panose="02000503000000000000" pitchFamily="2" charset="0"/>
                </a:rPr>
                <a:t>7356 </a:t>
              </a:r>
              <a:r>
                <a:rPr lang="en-US" dirty="0" err="1">
                  <a:latin typeface="Elliane" panose="02000503000000000000" pitchFamily="2" charset="0"/>
                </a:rPr>
                <a:t>Elihart</a:t>
              </a:r>
              <a:r>
                <a:rPr lang="en-US" dirty="0">
                  <a:latin typeface="Elliane" panose="02000503000000000000" pitchFamily="2" charset="0"/>
                </a:rPr>
                <a:t> St. </a:t>
              </a:r>
            </a:p>
            <a:p>
              <a:pPr algn="ctr"/>
              <a:r>
                <a:rPr lang="en-US" dirty="0">
                  <a:latin typeface="Elliane" panose="02000503000000000000" pitchFamily="2" charset="0"/>
                </a:rPr>
                <a:t>North Falls, OR</a:t>
              </a:r>
            </a:p>
            <a:p>
              <a:pPr algn="ctr"/>
              <a:r>
                <a:rPr lang="en-US" dirty="0">
                  <a:latin typeface="Elliane" panose="02000503000000000000" pitchFamily="2" charset="0"/>
                </a:rPr>
                <a:t>97305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7997781" y="5043228"/>
            <a:ext cx="3038564" cy="1528967"/>
            <a:chOff x="4655436" y="4260172"/>
            <a:chExt cx="2854835" cy="1403189"/>
          </a:xfrm>
        </p:grpSpPr>
        <p:grpSp>
          <p:nvGrpSpPr>
            <p:cNvPr id="82" name="Group 81"/>
            <p:cNvGrpSpPr/>
            <p:nvPr/>
          </p:nvGrpSpPr>
          <p:grpSpPr>
            <a:xfrm>
              <a:off x="4655436" y="4260172"/>
              <a:ext cx="2854835" cy="1363940"/>
              <a:chOff x="4655436" y="4260172"/>
              <a:chExt cx="2854835" cy="136394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4655436" y="4260172"/>
                <a:ext cx="2534919" cy="1363938"/>
              </a:xfrm>
              <a:prstGeom prst="rect">
                <a:avLst/>
              </a:prstGeom>
              <a:solidFill>
                <a:srgbClr val="7AC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Picture 16" descr="Washi Tape, newspaper article, png | PNGEgg"/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518" b="100000" l="0" r="100000">
                            <a14:foregroundMark x1="9000" y1="11917" x2="87111" y2="11917"/>
                            <a14:foregroundMark x1="16222" y1="9845" x2="94667" y2="7772"/>
                            <a14:foregroundMark x1="39444" y1="66321" x2="65333" y2="74093"/>
                            <a14:foregroundMark x1="94000" y1="45078" x2="94667" y2="83420"/>
                            <a14:backgroundMark x1="10000" y1="4663" x2="97889" y2="4145"/>
                          </a14:backgroundRemoval>
                        </a14:imgEffect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00" t="17161" r="5530" b="11876"/>
              <a:stretch/>
            </p:blipFill>
            <p:spPr bwMode="auto">
              <a:xfrm rot="5400000">
                <a:off x="6668344" y="4782185"/>
                <a:ext cx="1363937" cy="31991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4803648" y="4407408"/>
              <a:ext cx="226771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Remaglide" panose="02000600000000000000" pitchFamily="2" charset="0"/>
                </a:rPr>
                <a:t>Josh Sanderson</a:t>
              </a:r>
            </a:p>
            <a:p>
              <a:pPr algn="ctr"/>
              <a:r>
                <a:rPr lang="en-US" sz="1200" dirty="0">
                  <a:latin typeface="Plain And Simple" panose="02000503000000000000" pitchFamily="2" charset="0"/>
                </a:rPr>
                <a:t>9133 Jefferson St.</a:t>
              </a:r>
            </a:p>
            <a:p>
              <a:pPr algn="ctr"/>
              <a:r>
                <a:rPr lang="en-US" sz="1200" dirty="0" err="1">
                  <a:latin typeface="Plain And Simple" panose="02000503000000000000" pitchFamily="2" charset="0"/>
                </a:rPr>
                <a:t>Greenpoint</a:t>
              </a:r>
              <a:r>
                <a:rPr lang="en-US" sz="1200" dirty="0">
                  <a:latin typeface="Plain And Simple" panose="02000503000000000000" pitchFamily="2" charset="0"/>
                </a:rPr>
                <a:t>, OR 97708</a:t>
              </a:r>
            </a:p>
          </p:txBody>
        </p:sp>
        <p:sp>
          <p:nvSpPr>
            <p:cNvPr id="84" name="TextBox 83"/>
            <p:cNvSpPr txBox="1">
              <a:spLocks noChangeAspect="1"/>
            </p:cNvSpPr>
            <p:nvPr/>
          </p:nvSpPr>
          <p:spPr>
            <a:xfrm rot="5400000">
              <a:off x="5679948" y="5262733"/>
              <a:ext cx="3395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Dinalima Script" pitchFamily="2" charset="0"/>
                </a:rPr>
                <a:t>S</a:t>
              </a:r>
            </a:p>
          </p:txBody>
        </p:sp>
      </p:grpSp>
      <p:pic>
        <p:nvPicPr>
          <p:cNvPr id="30" name="Picture 29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2" y="4356121"/>
            <a:ext cx="3944454" cy="2328874"/>
          </a:xfrm>
          <a:prstGeom prst="rect">
            <a:avLst/>
          </a:prstGeom>
        </p:spPr>
      </p:pic>
      <p:pic>
        <p:nvPicPr>
          <p:cNvPr id="31" name="Picture 30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" y="204942"/>
            <a:ext cx="4432176" cy="2481287"/>
          </a:xfrm>
          <a:prstGeom prst="rect">
            <a:avLst/>
          </a:prstGeom>
        </p:spPr>
      </p:pic>
      <p:pic>
        <p:nvPicPr>
          <p:cNvPr id="1044" name="Picture 20" descr="To All The Boys Ive Loved Before Stickers | TeePublic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585" b="89457" l="0" r="987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572" r="7966" b="29898"/>
          <a:stretch/>
        </p:blipFill>
        <p:spPr bwMode="auto">
          <a:xfrm>
            <a:off x="4747380" y="5606997"/>
            <a:ext cx="2743845" cy="126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82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8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1" name="Group 3080"/>
          <p:cNvGrpSpPr/>
          <p:nvPr/>
        </p:nvGrpSpPr>
        <p:grpSpPr>
          <a:xfrm>
            <a:off x="1076877" y="4681144"/>
            <a:ext cx="2708460" cy="2020825"/>
            <a:chOff x="792480" y="3694176"/>
            <a:chExt cx="2708460" cy="2020825"/>
          </a:xfrm>
        </p:grpSpPr>
        <p:sp>
          <p:nvSpPr>
            <p:cNvPr id="24" name="Can 23"/>
            <p:cNvSpPr/>
            <p:nvPr/>
          </p:nvSpPr>
          <p:spPr>
            <a:xfrm>
              <a:off x="792480" y="3694176"/>
              <a:ext cx="2694432" cy="2020824"/>
            </a:xfrm>
            <a:prstGeom prst="can">
              <a:avLst>
                <a:gd name="adj" fmla="val 42561"/>
              </a:avLst>
            </a:prstGeom>
            <a:solidFill>
              <a:srgbClr val="ACCAC6"/>
            </a:solidFill>
            <a:ln w="38100">
              <a:solidFill>
                <a:srgbClr val="2971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7" name="Picture 307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73" t="20079" r="-555" b="5917"/>
            <a:stretch/>
          </p:blipFill>
          <p:spPr>
            <a:xfrm rot="10800000" flipV="1">
              <a:off x="792480" y="4101121"/>
              <a:ext cx="383177" cy="1515907"/>
            </a:xfrm>
            <a:prstGeom prst="rect">
              <a:avLst/>
            </a:prstGeom>
          </p:spPr>
        </p:pic>
        <p:pic>
          <p:nvPicPr>
            <p:cNvPr id="3078" name="Picture 307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0" t="34820" r="48386"/>
            <a:stretch/>
          </p:blipFill>
          <p:spPr>
            <a:xfrm>
              <a:off x="1654630" y="4412343"/>
              <a:ext cx="522514" cy="1302657"/>
            </a:xfrm>
            <a:prstGeom prst="rect">
              <a:avLst/>
            </a:prstGeom>
          </p:spPr>
        </p:pic>
        <p:pic>
          <p:nvPicPr>
            <p:cNvPr id="3079" name="Picture 307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95" t="30510" r="13475"/>
            <a:stretch/>
          </p:blipFill>
          <p:spPr>
            <a:xfrm>
              <a:off x="2641600" y="4310743"/>
              <a:ext cx="493487" cy="1404258"/>
            </a:xfrm>
            <a:prstGeom prst="rect">
              <a:avLst/>
            </a:prstGeom>
          </p:spPr>
        </p:pic>
        <p:pic>
          <p:nvPicPr>
            <p:cNvPr id="3080" name="Picture 307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672" t="22610"/>
            <a:stretch/>
          </p:blipFill>
          <p:spPr>
            <a:xfrm>
              <a:off x="3410857" y="4151086"/>
              <a:ext cx="90083" cy="1563914"/>
            </a:xfrm>
            <a:prstGeom prst="rect">
              <a:avLst/>
            </a:prstGeom>
          </p:spPr>
        </p:pic>
        <p:sp>
          <p:nvSpPr>
            <p:cNvPr id="27" name="Arc 26"/>
            <p:cNvSpPr/>
            <p:nvPr/>
          </p:nvSpPr>
          <p:spPr>
            <a:xfrm>
              <a:off x="792480" y="3873137"/>
              <a:ext cx="2694432" cy="828045"/>
            </a:xfrm>
            <a:prstGeom prst="arc">
              <a:avLst>
                <a:gd name="adj1" fmla="val 10979908"/>
                <a:gd name="adj2" fmla="val 21371155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2971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 flipV="1">
              <a:off x="792480" y="3694176"/>
              <a:ext cx="2694432" cy="854332"/>
            </a:xfrm>
            <a:prstGeom prst="arc">
              <a:avLst>
                <a:gd name="adj1" fmla="val 10979908"/>
                <a:gd name="adj2" fmla="val 21371155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2971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86" name="Group 3085"/>
          <p:cNvGrpSpPr/>
          <p:nvPr/>
        </p:nvGrpSpPr>
        <p:grpSpPr>
          <a:xfrm>
            <a:off x="90154" y="233606"/>
            <a:ext cx="3962400" cy="1885480"/>
            <a:chOff x="61126" y="233606"/>
            <a:chExt cx="3962400" cy="1885480"/>
          </a:xfrm>
        </p:grpSpPr>
        <p:pic>
          <p:nvPicPr>
            <p:cNvPr id="3084" name="Picture 6" descr="Airmail 5x7 envelope | Zazzle.com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5767" b="87074" l="0" r="9715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02" t="19721" r="9463" b="19831"/>
            <a:stretch/>
          </p:blipFill>
          <p:spPr bwMode="auto">
            <a:xfrm>
              <a:off x="122254" y="233606"/>
              <a:ext cx="3840145" cy="18854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85" name="TextBox 3084"/>
            <p:cNvSpPr txBox="1"/>
            <p:nvPr/>
          </p:nvSpPr>
          <p:spPr>
            <a:xfrm>
              <a:off x="61126" y="519415"/>
              <a:ext cx="3962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Mefirah" panose="02000500000000000000" pitchFamily="50" charset="0"/>
                </a:rPr>
                <a:t>To : Peter </a:t>
              </a:r>
              <a:r>
                <a:rPr lang="en-US" sz="2800" dirty="0" err="1">
                  <a:latin typeface="Mefirah" panose="02000500000000000000" pitchFamily="50" charset="0"/>
                </a:rPr>
                <a:t>Kavinsky</a:t>
              </a:r>
              <a:endParaRPr lang="en-US" sz="2800" dirty="0">
                <a:latin typeface="Mefirah" panose="02000500000000000000" pitchFamily="50" charset="0"/>
              </a:endParaRPr>
            </a:p>
            <a:p>
              <a:pPr algn="ctr"/>
              <a:r>
                <a:rPr lang="en-US" sz="2800" dirty="0">
                  <a:latin typeface="Elliane" panose="02000503000000000000" pitchFamily="2" charset="0"/>
                </a:rPr>
                <a:t>8939 St. Clayton St</a:t>
              </a:r>
              <a:r>
                <a:rPr lang="en-US" sz="2800" dirty="0">
                  <a:latin typeface="Mefirah" panose="02000500000000000000" pitchFamily="50" charset="0"/>
                </a:rPr>
                <a:t>.</a:t>
              </a:r>
            </a:p>
            <a:p>
              <a:pPr algn="ctr"/>
              <a:r>
                <a:rPr lang="en-US" sz="2800" dirty="0" err="1">
                  <a:latin typeface="Elliane" panose="02000503000000000000" pitchFamily="2" charset="0"/>
                </a:rPr>
                <a:t>Greenpoint</a:t>
              </a:r>
              <a:r>
                <a:rPr lang="en-US" sz="2800" dirty="0">
                  <a:latin typeface="Elliane" panose="02000503000000000000" pitchFamily="2" charset="0"/>
                </a:rPr>
                <a:t>, OR 97501</a:t>
              </a:r>
            </a:p>
          </p:txBody>
        </p:sp>
      </p:grpSp>
      <p:pic>
        <p:nvPicPr>
          <p:cNvPr id="25" name="Picture 24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40755" l="15137" r="779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1422" r="25867" b="63023"/>
          <a:stretch/>
        </p:blipFill>
        <p:spPr>
          <a:xfrm>
            <a:off x="54444" y="6316588"/>
            <a:ext cx="1064727" cy="499872"/>
          </a:xfrm>
          <a:prstGeom prst="rect">
            <a:avLst/>
          </a:prstGeom>
          <a:ln>
            <a:noFill/>
          </a:ln>
          <a:effectLst>
            <a:outerShdw blurRad="50800" dist="38100" dir="3120000" algn="l" rotWithShape="0">
              <a:prstClr val="black"/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pSp>
        <p:nvGrpSpPr>
          <p:cNvPr id="3" name="Group 2"/>
          <p:cNvGrpSpPr/>
          <p:nvPr/>
        </p:nvGrpSpPr>
        <p:grpSpPr>
          <a:xfrm>
            <a:off x="4281892" y="233606"/>
            <a:ext cx="4801148" cy="6370390"/>
            <a:chOff x="4281892" y="233606"/>
            <a:chExt cx="4801148" cy="6370390"/>
          </a:xfrm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028" name="Picture 4" descr="Premium Photo | Notebook lined paper backgroun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1892" y="233606"/>
              <a:ext cx="4801148" cy="637039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93" name="TextBox 3092"/>
            <p:cNvSpPr txBox="1"/>
            <p:nvPr/>
          </p:nvSpPr>
          <p:spPr>
            <a:xfrm>
              <a:off x="4984328" y="391551"/>
              <a:ext cx="3940216" cy="461665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r>
                <a:rPr lang="en-US" sz="2400" u="sng" dirty="0">
                  <a:solidFill>
                    <a:schemeClr val="accent1">
                      <a:lumMod val="50000"/>
                    </a:schemeClr>
                  </a:solidFill>
                  <a:latin typeface="Bakso Sapi" pitchFamily="50" charset="0"/>
                </a:rPr>
                <a:t>Contract</a:t>
              </a:r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  <a:latin typeface="Shaabyla" panose="02000503000000000000" pitchFamily="2" charset="0"/>
                </a:rPr>
                <a:t>             </a:t>
              </a:r>
              <a:r>
                <a:rPr lang="en-US" sz="2400" u="sng" dirty="0">
                  <a:solidFill>
                    <a:schemeClr val="accent1">
                      <a:lumMod val="50000"/>
                    </a:schemeClr>
                  </a:solidFill>
                  <a:latin typeface="Bakso Sapi" pitchFamily="50" charset="0"/>
                </a:rPr>
                <a:t>Sept. 15</a:t>
              </a:r>
            </a:p>
          </p:txBody>
        </p:sp>
        <p:sp>
          <p:nvSpPr>
            <p:cNvPr id="3094" name="TextBox 3093"/>
            <p:cNvSpPr txBox="1"/>
            <p:nvPr/>
          </p:nvSpPr>
          <p:spPr>
            <a:xfrm>
              <a:off x="4687352" y="1011161"/>
              <a:ext cx="4042902" cy="4524315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Bakso Sapi" pitchFamily="50" charset="0"/>
                </a:rPr>
                <a:t>1)  </a:t>
              </a:r>
              <a:r>
                <a:rPr lang="en-US" u="dbl" dirty="0">
                  <a:solidFill>
                    <a:schemeClr val="accent1">
                      <a:lumMod val="50000"/>
                    </a:schemeClr>
                  </a:solidFill>
                  <a:latin typeface="Judymlky" panose="02000503000000000000" pitchFamily="2" charset="0"/>
                </a:rPr>
                <a:t>NO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Judymlky" panose="02000503000000000000" pitchFamily="2" charset="0"/>
                </a:rPr>
                <a:t> </a:t>
              </a:r>
              <a:r>
                <a:rPr lang="en-US" dirty="0" err="1">
                  <a:solidFill>
                    <a:schemeClr val="accent1">
                      <a:lumMod val="50000"/>
                    </a:schemeClr>
                  </a:solidFill>
                  <a:latin typeface="Judymlky" panose="02000503000000000000" pitchFamily="2" charset="0"/>
                </a:rPr>
                <a:t>kISSING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Judymlky" panose="02000503000000000000" pitchFamily="2" charset="0"/>
              </a:endParaRPr>
            </a:p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Judymlky" panose="02000503000000000000" pitchFamily="2" charset="0"/>
                </a:rPr>
                <a:t>         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Bakso Sapi" pitchFamily="50" charset="0"/>
                </a:rPr>
                <a:t>(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Judymlky" panose="02000503000000000000" pitchFamily="2" charset="0"/>
                </a:rPr>
                <a:t>hand in back pocket Is OK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Bakso Sapi" pitchFamily="50" charset="0"/>
                </a:rPr>
                <a:t>)</a:t>
              </a:r>
            </a:p>
            <a:p>
              <a:endParaRPr lang="en-US" dirty="0">
                <a:solidFill>
                  <a:schemeClr val="accent1">
                    <a:lumMod val="50000"/>
                  </a:schemeClr>
                </a:solidFill>
                <a:latin typeface="Judymlky" panose="02000503000000000000" pitchFamily="2" charset="0"/>
              </a:endParaRPr>
            </a:p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Bakso Sapi" pitchFamily="50" charset="0"/>
                </a:rPr>
                <a:t>2) 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Judymlky" panose="02000503000000000000" pitchFamily="2" charset="0"/>
                </a:rPr>
                <a:t>Fight Club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Bakso Sapi" pitchFamily="50" charset="0"/>
                </a:rPr>
                <a:t>/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Judymlky" panose="02000503000000000000" pitchFamily="2" charset="0"/>
                </a:rPr>
                <a:t> Sixteen candles</a:t>
              </a:r>
            </a:p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Judymlky" panose="02000503000000000000" pitchFamily="2" charset="0"/>
                </a:rPr>
                <a:t>	Double Feature</a:t>
              </a:r>
            </a:p>
            <a:p>
              <a:endParaRPr lang="en-US" dirty="0">
                <a:solidFill>
                  <a:schemeClr val="accent1">
                    <a:lumMod val="50000"/>
                  </a:schemeClr>
                </a:solidFill>
                <a:latin typeface="Judymlky" panose="02000503000000000000" pitchFamily="2" charset="0"/>
              </a:endParaRPr>
            </a:p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Bakso Sapi" pitchFamily="50" charset="0"/>
                </a:rPr>
                <a:t>3) 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Judymlky" panose="02000503000000000000" pitchFamily="2" charset="0"/>
                </a:rPr>
                <a:t>NO SNITCHING</a:t>
              </a:r>
            </a:p>
            <a:p>
              <a:endParaRPr lang="en-US" dirty="0">
                <a:solidFill>
                  <a:schemeClr val="accent1">
                    <a:lumMod val="50000"/>
                  </a:schemeClr>
                </a:solidFill>
                <a:latin typeface="Judymlky" panose="02000503000000000000" pitchFamily="2" charset="0"/>
              </a:endParaRPr>
            </a:p>
            <a:p>
              <a:pPr algn="just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Bakso Sapi" pitchFamily="50" charset="0"/>
                </a:rPr>
                <a:t>4)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Judymlky" panose="02000503000000000000" pitchFamily="2" charset="0"/>
                </a:rPr>
                <a:t>Peter will write Lara Jean a   	note everyday</a:t>
              </a:r>
            </a:p>
            <a:p>
              <a:endParaRPr lang="en-US" dirty="0">
                <a:solidFill>
                  <a:schemeClr val="accent1">
                    <a:lumMod val="50000"/>
                  </a:schemeClr>
                </a:solidFill>
                <a:latin typeface="Judymlky" panose="02000503000000000000" pitchFamily="2" charset="0"/>
              </a:endParaRPr>
            </a:p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Bakso Sapi" pitchFamily="50" charset="0"/>
                </a:rPr>
                <a:t>5) 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Judymlky" panose="02000503000000000000" pitchFamily="2" charset="0"/>
                </a:rPr>
                <a:t>Lara Jean must go to parties 	with Peter lacrosse games</a:t>
              </a:r>
            </a:p>
            <a:p>
              <a:endParaRPr lang="en-US" dirty="0">
                <a:solidFill>
                  <a:schemeClr val="accent1">
                    <a:lumMod val="50000"/>
                  </a:schemeClr>
                </a:solidFill>
                <a:latin typeface="Judymlky" panose="02000503000000000000" pitchFamily="2" charset="0"/>
              </a:endParaRPr>
            </a:p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Bakso Sapi" pitchFamily="50" charset="0"/>
                </a:rPr>
                <a:t>6) 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Judymlky" panose="02000503000000000000" pitchFamily="2" charset="0"/>
                </a:rPr>
                <a:t>Peter drives me 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Bakso Sapi" pitchFamily="50" charset="0"/>
                </a:rPr>
                <a:t>+</a:t>
              </a: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Judymlky" panose="02000503000000000000" pitchFamily="2" charset="0"/>
                </a:rPr>
                <a:t> Kitty to 	school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 rot="20827333">
              <a:off x="5041836" y="5250906"/>
              <a:ext cx="3608832" cy="9233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accent1">
                      <a:lumMod val="50000"/>
                    </a:schemeClr>
                  </a:solidFill>
                  <a:latin typeface="Shaabyla" panose="02000503000000000000" pitchFamily="2" charset="0"/>
                </a:rPr>
                <a:t>SKI TRIP !</a:t>
              </a:r>
            </a:p>
          </p:txBody>
        </p:sp>
      </p:grpSp>
      <p:pic>
        <p:nvPicPr>
          <p:cNvPr id="70" name="Picture 6" descr="Airmail 5x7 envelope | Zazzle.co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767" b="87074" l="0" r="971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02" t="19721" r="9463" b="19831"/>
          <a:stretch/>
        </p:blipFill>
        <p:spPr bwMode="auto">
          <a:xfrm>
            <a:off x="4220765" y="220639"/>
            <a:ext cx="4862275" cy="1885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9251251" y="92695"/>
            <a:ext cx="2781276" cy="3527829"/>
            <a:chOff x="9251251" y="92695"/>
            <a:chExt cx="2781276" cy="3527829"/>
          </a:xfrm>
        </p:grpSpPr>
        <p:pic>
          <p:nvPicPr>
            <p:cNvPr id="30" name="Picture 4" descr="Premium Photo | Notebook lined paper background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46" t="11258" b="24363"/>
            <a:stretch/>
          </p:blipFill>
          <p:spPr bwMode="auto">
            <a:xfrm>
              <a:off x="9251251" y="233606"/>
              <a:ext cx="2781276" cy="3386918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Free Vectors, PNGs, Mockups &amp; Backgrounds - rawpixel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3500" b="915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" t="23040" r="2202" b="22240"/>
            <a:stretch/>
          </p:blipFill>
          <p:spPr bwMode="auto">
            <a:xfrm>
              <a:off x="9428347" y="92695"/>
              <a:ext cx="2427084" cy="426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73" t="30107" r="11173" b="30640"/>
          <a:stretch/>
        </p:blipFill>
        <p:spPr>
          <a:xfrm rot="20940197">
            <a:off x="8827135" y="4981757"/>
            <a:ext cx="3047833" cy="1540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7973" r="11600" b="28294"/>
          <a:stretch/>
        </p:blipFill>
        <p:spPr>
          <a:xfrm rot="551204">
            <a:off x="8936611" y="3317682"/>
            <a:ext cx="2828880" cy="1610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4098" name="Picture 2" descr="To All The Boys I've Loved Before Stickers | Boys sticker, Cute stickers,  Tumblr stickers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522" b="9260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11" t="8216" r="20994" b="8305"/>
          <a:stretch/>
        </p:blipFill>
        <p:spPr bwMode="auto">
          <a:xfrm rot="20845976">
            <a:off x="10819593" y="2019851"/>
            <a:ext cx="743712" cy="1186774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in by Isabel Montellano Llanos on M O V I E S / S E R I E S in 2020 | Boys  sticker, Love stickers, Aesthetic stickers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0" r="100000">
                        <a14:foregroundMark x1="5600" y1="55556" x2="5867" y2="63333"/>
                        <a14:foregroundMark x1="37333" y1="60833" x2="66933" y2="60833"/>
                        <a14:foregroundMark x1="73600" y1="65000" x2="85067" y2="60556"/>
                        <a14:foregroundMark x1="86133" y1="64444" x2="93867" y2="5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5" t="34143" r="1614" b="33857"/>
          <a:stretch/>
        </p:blipFill>
        <p:spPr bwMode="auto">
          <a:xfrm rot="20399233">
            <a:off x="8843796" y="777352"/>
            <a:ext cx="3389376" cy="1097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irl, come on. you know i already got it. - to all the boys i've loved  before' Sticker by gilmorealtomare | Movie quotes, Boys, Love movie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" t="1787" r="3320" b="2213"/>
          <a:stretch/>
        </p:blipFill>
        <p:spPr bwMode="auto">
          <a:xfrm>
            <a:off x="3927483" y="5204464"/>
            <a:ext cx="1488647" cy="1488647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ara Jean Song Covey Stickers | Redbubble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50" t="10880" r="17390" b="11680"/>
          <a:stretch/>
        </p:blipFill>
        <p:spPr bwMode="auto">
          <a:xfrm>
            <a:off x="3252841" y="2662190"/>
            <a:ext cx="1266300" cy="147329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o All The Boys I Ve Loved Before Stickers | Redbubble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>
                        <a14:foregroundMark x1="77833" y1="48333" x2="79333" y2="5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84" t="38603" r="10786" b="38794"/>
          <a:stretch/>
        </p:blipFill>
        <p:spPr bwMode="auto">
          <a:xfrm>
            <a:off x="1452359" y="4845191"/>
            <a:ext cx="2040165" cy="5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ara jean's hat box&quot; Sticker by workofari | Redbubble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>
                        <a14:foregroundMark x1="23833" y1="55833" x2="41167" y2="42333"/>
                        <a14:backgroundMark x1="36000" y1="64167" x2="51833" y2="59833"/>
                        <a14:backgroundMark x1="38333" y1="64667" x2="43667" y2="66833"/>
                        <a14:backgroundMark x1="36000" y1="65333" x2="49000" y2="73500"/>
                        <a14:backgroundMark x1="36500" y1="63833" x2="56833" y2="55667"/>
                        <a14:backgroundMark x1="50667" y1="64333" x2="60333" y2="66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75" t="31583" r="41387" b="34132"/>
          <a:stretch/>
        </p:blipFill>
        <p:spPr bwMode="auto">
          <a:xfrm rot="1182974">
            <a:off x="651570" y="3569915"/>
            <a:ext cx="2997153" cy="2338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7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092 L -0.04024 -0.19144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-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8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1" name="Group 3080"/>
          <p:cNvGrpSpPr/>
          <p:nvPr/>
        </p:nvGrpSpPr>
        <p:grpSpPr>
          <a:xfrm>
            <a:off x="1076877" y="4681144"/>
            <a:ext cx="2708460" cy="2020825"/>
            <a:chOff x="792480" y="3694176"/>
            <a:chExt cx="2708460" cy="2020825"/>
          </a:xfrm>
        </p:grpSpPr>
        <p:sp>
          <p:nvSpPr>
            <p:cNvPr id="24" name="Can 23"/>
            <p:cNvSpPr/>
            <p:nvPr/>
          </p:nvSpPr>
          <p:spPr>
            <a:xfrm>
              <a:off x="792480" y="3694176"/>
              <a:ext cx="2694432" cy="2020824"/>
            </a:xfrm>
            <a:prstGeom prst="can">
              <a:avLst>
                <a:gd name="adj" fmla="val 42561"/>
              </a:avLst>
            </a:prstGeom>
            <a:solidFill>
              <a:srgbClr val="ACCAC6"/>
            </a:solidFill>
            <a:ln w="38100">
              <a:solidFill>
                <a:srgbClr val="2971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7" name="Picture 307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73" t="20079" r="-555" b="5917"/>
            <a:stretch/>
          </p:blipFill>
          <p:spPr>
            <a:xfrm rot="10800000" flipV="1">
              <a:off x="792480" y="4101121"/>
              <a:ext cx="383177" cy="1515907"/>
            </a:xfrm>
            <a:prstGeom prst="rect">
              <a:avLst/>
            </a:prstGeom>
          </p:spPr>
        </p:pic>
        <p:pic>
          <p:nvPicPr>
            <p:cNvPr id="3078" name="Picture 307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0" t="34820" r="48386"/>
            <a:stretch/>
          </p:blipFill>
          <p:spPr>
            <a:xfrm>
              <a:off x="1654630" y="4412343"/>
              <a:ext cx="522514" cy="1302657"/>
            </a:xfrm>
            <a:prstGeom prst="rect">
              <a:avLst/>
            </a:prstGeom>
          </p:spPr>
        </p:pic>
        <p:pic>
          <p:nvPicPr>
            <p:cNvPr id="3079" name="Picture 307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95" t="30510" r="13475"/>
            <a:stretch/>
          </p:blipFill>
          <p:spPr>
            <a:xfrm>
              <a:off x="2641600" y="4310743"/>
              <a:ext cx="493487" cy="1404258"/>
            </a:xfrm>
            <a:prstGeom prst="rect">
              <a:avLst/>
            </a:prstGeom>
          </p:spPr>
        </p:pic>
        <p:pic>
          <p:nvPicPr>
            <p:cNvPr id="3080" name="Picture 307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672" t="22610"/>
            <a:stretch/>
          </p:blipFill>
          <p:spPr>
            <a:xfrm>
              <a:off x="3410857" y="4151086"/>
              <a:ext cx="90083" cy="1563914"/>
            </a:xfrm>
            <a:prstGeom prst="rect">
              <a:avLst/>
            </a:prstGeom>
          </p:spPr>
        </p:pic>
        <p:sp>
          <p:nvSpPr>
            <p:cNvPr id="27" name="Arc 26"/>
            <p:cNvSpPr/>
            <p:nvPr/>
          </p:nvSpPr>
          <p:spPr>
            <a:xfrm>
              <a:off x="792480" y="3873137"/>
              <a:ext cx="2694432" cy="828045"/>
            </a:xfrm>
            <a:prstGeom prst="arc">
              <a:avLst>
                <a:gd name="adj1" fmla="val 10979908"/>
                <a:gd name="adj2" fmla="val 21371155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2971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 flipV="1">
              <a:off x="792480" y="3694176"/>
              <a:ext cx="2694432" cy="854332"/>
            </a:xfrm>
            <a:prstGeom prst="arc">
              <a:avLst>
                <a:gd name="adj1" fmla="val 10979908"/>
                <a:gd name="adj2" fmla="val 21371155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2971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40755" l="15137" r="779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1422" r="25867" b="63023"/>
          <a:stretch/>
        </p:blipFill>
        <p:spPr>
          <a:xfrm>
            <a:off x="54444" y="6316588"/>
            <a:ext cx="1064727" cy="499872"/>
          </a:xfrm>
          <a:prstGeom prst="rect">
            <a:avLst/>
          </a:prstGeom>
          <a:ln>
            <a:noFill/>
          </a:ln>
          <a:effectLst>
            <a:outerShdw blurRad="50800" dist="38100" dir="3120000" algn="l" rotWithShape="0">
              <a:prstClr val="black"/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pSp>
        <p:nvGrpSpPr>
          <p:cNvPr id="5" name="Group 4"/>
          <p:cNvGrpSpPr/>
          <p:nvPr/>
        </p:nvGrpSpPr>
        <p:grpSpPr>
          <a:xfrm>
            <a:off x="4281892" y="233606"/>
            <a:ext cx="4801148" cy="6370390"/>
            <a:chOff x="4281892" y="233606"/>
            <a:chExt cx="4801148" cy="6370390"/>
          </a:xfrm>
        </p:grpSpPr>
        <p:pic>
          <p:nvPicPr>
            <p:cNvPr id="1028" name="Picture 4" descr="Premium Photo | Notebook lined paper backgroun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1892" y="233606"/>
              <a:ext cx="4801148" cy="637039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94" name="TextBox 3093"/>
            <p:cNvSpPr txBox="1"/>
            <p:nvPr/>
          </p:nvSpPr>
          <p:spPr>
            <a:xfrm>
              <a:off x="4977137" y="785482"/>
              <a:ext cx="4042902" cy="5632311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White Wonder" panose="02000500000000000000" pitchFamily="2" charset="0"/>
                </a:rPr>
                <a:t>Dear  John Ambrose </a:t>
              </a:r>
              <a:r>
                <a:rPr lang="en-US" dirty="0" err="1">
                  <a:latin typeface="White Wonder" panose="02000500000000000000" pitchFamily="2" charset="0"/>
                </a:rPr>
                <a:t>McClaren</a:t>
              </a:r>
              <a:r>
                <a:rPr lang="en-US" dirty="0">
                  <a:latin typeface="White Wonder" panose="02000500000000000000" pitchFamily="2" charset="0"/>
                </a:rPr>
                <a:t>,</a:t>
              </a:r>
            </a:p>
            <a:p>
              <a:endParaRPr lang="en-US" dirty="0">
                <a:latin typeface="White Wonder" panose="02000500000000000000" pitchFamily="2" charset="0"/>
              </a:endParaRPr>
            </a:p>
            <a:p>
              <a:r>
                <a:rPr lang="en-US" dirty="0">
                  <a:latin typeface="White Wonder" panose="02000500000000000000" pitchFamily="2" charset="0"/>
                </a:rPr>
                <a:t>I know the exact day it all started. Fall, eight grade. We got caught in the rain when we had to put all the softball bats away after gym. We started </a:t>
              </a:r>
              <a:r>
                <a:rPr lang="en-US" dirty="0" err="1">
                  <a:latin typeface="White Wonder" panose="02000500000000000000" pitchFamily="2" charset="0"/>
                </a:rPr>
                <a:t>torun</a:t>
              </a:r>
              <a:r>
                <a:rPr lang="en-US" dirty="0">
                  <a:latin typeface="White Wonder" panose="02000500000000000000" pitchFamily="2" charset="0"/>
                </a:rPr>
                <a:t> back to the building, and I couldn’t run as fast as you, so you stopped and grab my bag too. It </a:t>
              </a:r>
              <a:r>
                <a:rPr lang="en-US" dirty="0" err="1">
                  <a:latin typeface="White Wonder" panose="02000500000000000000" pitchFamily="2" charset="0"/>
                </a:rPr>
                <a:t>waseven</a:t>
              </a:r>
              <a:r>
                <a:rPr lang="en-US" dirty="0">
                  <a:latin typeface="White Wonder" panose="02000500000000000000" pitchFamily="2" charset="0"/>
                </a:rPr>
                <a:t> better than if you’d grabbed my hand. I still remember the way you looked – </a:t>
              </a:r>
              <a:r>
                <a:rPr lang="en-US" dirty="0" err="1">
                  <a:latin typeface="White Wonder" panose="02000500000000000000" pitchFamily="2" charset="0"/>
                </a:rPr>
                <a:t>yout</a:t>
              </a:r>
              <a:r>
                <a:rPr lang="en-US" dirty="0">
                  <a:latin typeface="White Wonder" panose="02000500000000000000" pitchFamily="2" charset="0"/>
                </a:rPr>
                <a:t> T-shirt was struck to your back, your hair wet like you just came out of the shower. When it started to pour, you whooped and hollered like a little kid. There was the moment --- you looked back at me. And your grin was as wide as your face. You said, “Come on, LJ!"</a:t>
              </a:r>
            </a:p>
          </p:txBody>
        </p:sp>
      </p:grpSp>
      <p:pic>
        <p:nvPicPr>
          <p:cNvPr id="7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4642" y="220639"/>
            <a:ext cx="5141816" cy="2277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9251251" y="60056"/>
            <a:ext cx="2781276" cy="3560468"/>
            <a:chOff x="9251251" y="60056"/>
            <a:chExt cx="2781276" cy="3560468"/>
          </a:xfrm>
        </p:grpSpPr>
        <p:pic>
          <p:nvPicPr>
            <p:cNvPr id="30" name="Picture 4" descr="Premium Photo | Notebook lined paper background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46" t="11258" b="24363"/>
            <a:stretch/>
          </p:blipFill>
          <p:spPr bwMode="auto">
            <a:xfrm>
              <a:off x="9251251" y="233606"/>
              <a:ext cx="2781276" cy="3386918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747806" y="60056"/>
              <a:ext cx="1716721" cy="426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0197">
            <a:off x="8819303" y="4762503"/>
            <a:ext cx="2937481" cy="16554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1204">
            <a:off x="8916102" y="3336036"/>
            <a:ext cx="2828880" cy="15621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6" name="Group 25"/>
          <p:cNvGrpSpPr/>
          <p:nvPr/>
        </p:nvGrpSpPr>
        <p:grpSpPr>
          <a:xfrm>
            <a:off x="22957" y="220639"/>
            <a:ext cx="3832139" cy="2182368"/>
            <a:chOff x="4177060" y="1109472"/>
            <a:chExt cx="3832139" cy="2182368"/>
          </a:xfrm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</p:grpSpPr>
        <p:grpSp>
          <p:nvGrpSpPr>
            <p:cNvPr id="29" name="Group 28"/>
            <p:cNvGrpSpPr/>
            <p:nvPr/>
          </p:nvGrpSpPr>
          <p:grpSpPr>
            <a:xfrm>
              <a:off x="4177060" y="1109472"/>
              <a:ext cx="3832139" cy="2182368"/>
              <a:chOff x="4177060" y="1109472"/>
              <a:chExt cx="3832139" cy="218236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4355156" y="1109472"/>
                <a:ext cx="3472108" cy="2072640"/>
                <a:chOff x="417140" y="2767584"/>
                <a:chExt cx="3409240" cy="2072640"/>
              </a:xfrm>
            </p:grpSpPr>
            <p:sp>
              <p:nvSpPr>
                <p:cNvPr id="35" name="Rounded Rectangle 34"/>
                <p:cNvSpPr/>
                <p:nvPr/>
              </p:nvSpPr>
              <p:spPr>
                <a:xfrm>
                  <a:off x="417140" y="2767584"/>
                  <a:ext cx="3409240" cy="2072640"/>
                </a:xfrm>
                <a:prstGeom prst="roundRect">
                  <a:avLst>
                    <a:gd name="adj" fmla="val 1961"/>
                  </a:avLst>
                </a:prstGeom>
                <a:solidFill>
                  <a:srgbClr val="FFFCDF"/>
                </a:solidFill>
                <a:ln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417140" y="4498848"/>
                  <a:ext cx="3409240" cy="341376"/>
                </a:xfrm>
                <a:prstGeom prst="rect">
                  <a:avLst/>
                </a:prstGeom>
                <a:solidFill>
                  <a:srgbClr val="AF8984"/>
                </a:solidFill>
                <a:ln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 rot="10800000">
                <a:off x="4180899" y="2891730"/>
                <a:ext cx="3828300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p3d prstMaterial="metal">
                <a:bevelT w="38100" h="57150" prst="angle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FCDF"/>
                    </a:solidFill>
                    <a:latin typeface="Leelawadee UI" panose="020B0502040204020203" pitchFamily="34" charset="-34"/>
                    <a:cs typeface="Leelawadee UI" panose="020B0502040204020203" pitchFamily="34" charset="-34"/>
                  </a:rPr>
                  <a:t>VVVVVVVVVVVVVVVVVVVVVV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 rot="10800000">
                <a:off x="4177060" y="2731008"/>
                <a:ext cx="3828300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p3d prstMaterial="metal">
                <a:bevelT w="38100" h="57150" prst="angle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FCDF"/>
                    </a:solidFill>
                    <a:latin typeface="Leelawadee UI" panose="020B0502040204020203" pitchFamily="34" charset="-34"/>
                    <a:cs typeface="Leelawadee UI" panose="020B0502040204020203" pitchFamily="34" charset="-34"/>
                  </a:rPr>
                  <a:t>VVVVVVVVVVVVVVVVVVVVVV</a:t>
                </a: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4264188" y="1257098"/>
              <a:ext cx="3654043" cy="1754326"/>
            </a:xfrm>
            <a:prstGeom prst="rect">
              <a:avLst/>
            </a:prstGeom>
            <a:noFill/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atin typeface="Still Loving" panose="02000500000000000000" pitchFamily="2" charset="0"/>
                </a:rPr>
                <a:t>John Ambrose McLaren</a:t>
              </a:r>
            </a:p>
            <a:p>
              <a:pPr algn="ctr"/>
              <a:endParaRPr lang="en-US" b="1" dirty="0"/>
            </a:p>
            <a:p>
              <a:pPr algn="ctr"/>
              <a:r>
                <a:rPr lang="en-US" dirty="0">
                  <a:latin typeface="Wash Your Hand" pitchFamily="50" charset="0"/>
                </a:rPr>
                <a:t>1263 </a:t>
              </a:r>
              <a:r>
                <a:rPr lang="en-US" dirty="0" err="1">
                  <a:latin typeface="Wash Your Hand" pitchFamily="50" charset="0"/>
                </a:rPr>
                <a:t>Calvarado</a:t>
              </a:r>
              <a:r>
                <a:rPr lang="en-US" dirty="0">
                  <a:latin typeface="Wash Your Hand" pitchFamily="50" charset="0"/>
                </a:rPr>
                <a:t> Street</a:t>
              </a:r>
            </a:p>
            <a:p>
              <a:pPr algn="ctr"/>
              <a:r>
                <a:rPr lang="en-US" dirty="0" err="1">
                  <a:latin typeface="Wash Your Hand" pitchFamily="50" charset="0"/>
                </a:rPr>
                <a:t>Porteratle</a:t>
              </a:r>
              <a:r>
                <a:rPr lang="en-US" dirty="0">
                  <a:latin typeface="Wash Your Hand" pitchFamily="50" charset="0"/>
                </a:rPr>
                <a:t>, CA 962002</a:t>
              </a:r>
            </a:p>
            <a:p>
              <a:pPr algn="ctr"/>
              <a:endParaRPr lang="en-US" b="1" dirty="0"/>
            </a:p>
          </p:txBody>
        </p:sp>
      </p:grpSp>
      <p:pic>
        <p:nvPicPr>
          <p:cNvPr id="3076" name="Picture 4" descr="Always And Forever Lara Jean Stickers | Redbubble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24" t="10880" r="11841" b="10400"/>
          <a:stretch/>
        </p:blipFill>
        <p:spPr bwMode="auto">
          <a:xfrm>
            <a:off x="9236458" y="532579"/>
            <a:ext cx="1901952" cy="197695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John Ambrose Mcclaren Stickers | Redbubble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6167" r="94000">
                        <a14:foregroundMark x1="16667" y1="29667" x2="50667" y2="69500"/>
                        <a14:foregroundMark x1="13333" y1="50833" x2="14833" y2="55500"/>
                        <a14:foregroundMark x1="17500" y1="28000" x2="23500" y2="26833"/>
                        <a14:foregroundMark x1="42333" y1="74667" x2="89167" y2="5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71" t="23040" r="8642" b="22986"/>
          <a:stretch/>
        </p:blipFill>
        <p:spPr bwMode="auto">
          <a:xfrm>
            <a:off x="1409636" y="4139724"/>
            <a:ext cx="2088892" cy="13585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To All The Boys I Ve Loved Before Stickers | Redbubble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2667" b="67000" l="2167" r="94000">
                        <a14:foregroundMark x1="10667" y1="42333" x2="63833" y2="48000"/>
                        <a14:foregroundMark x1="15000" y1="36000" x2="19333" y2="39167"/>
                        <a14:foregroundMark x1="19333" y1="39167" x2="53667" y2="38833"/>
                        <a14:foregroundMark x1="53667" y1="38833" x2="61833" y2="39333"/>
                        <a14:foregroundMark x1="61833" y1="39333" x2="69667" y2="46667"/>
                        <a14:foregroundMark x1="69667" y1="46667" x2="73500" y2="51500"/>
                        <a14:foregroundMark x1="74167" y1="51833" x2="84333" y2="50000"/>
                        <a14:foregroundMark x1="84333" y1="50000" x2="87500" y2="54333"/>
                        <a14:foregroundMark x1="88667" y1="53333" x2="87167" y2="60500"/>
                        <a14:foregroundMark x1="85167" y1="50333" x2="87167" y2="54833"/>
                        <a14:foregroundMark x1="90667" y1="53333" x2="89667" y2="58667"/>
                        <a14:foregroundMark x1="88167" y1="61000" x2="84167" y2="61000"/>
                        <a14:foregroundMark x1="84167" y1="61000" x2="77000" y2="57333"/>
                        <a14:foregroundMark x1="83667" y1="56167" x2="24167" y2="53833"/>
                        <a14:foregroundMark x1="39500" y1="47500" x2="42500" y2="51333"/>
                        <a14:foregroundMark x1="14000" y1="38167" x2="10667" y2="44167"/>
                        <a14:foregroundMark x1="10667" y1="44167" x2="15000" y2="48333"/>
                        <a14:foregroundMark x1="10167" y1="46667" x2="14000" y2="48500"/>
                        <a14:foregroundMark x1="14833" y1="49000" x2="23000" y2="45667"/>
                        <a14:foregroundMark x1="23000" y1="45667" x2="37833" y2="48833"/>
                        <a14:foregroundMark x1="13833" y1="40167" x2="19667" y2="42167"/>
                        <a14:foregroundMark x1="13500" y1="37833" x2="14500" y2="34833"/>
                        <a14:foregroundMark x1="27833" y1="41833" x2="62333" y2="42667"/>
                        <a14:foregroundMark x1="43167" y1="44500" x2="48000" y2="45167"/>
                        <a14:foregroundMark x1="15833" y1="35833" x2="17833" y2="36000"/>
                        <a14:foregroundMark x1="10500" y1="41167" x2="10000" y2="43667"/>
                        <a14:foregroundMark x1="23167" y1="51833" x2="23667" y2="62167"/>
                        <a14:foregroundMark x1="23667" y1="63167" x2="27000" y2="63167"/>
                        <a14:foregroundMark x1="21833" y1="53333" x2="21667" y2="61667"/>
                        <a14:foregroundMark x1="21667" y1="63500" x2="26500" y2="64000"/>
                        <a14:foregroundMark x1="26500" y1="64000" x2="31833" y2="56833"/>
                        <a14:foregroundMark x1="34667" y1="58167" x2="51667" y2="57167"/>
                        <a14:foregroundMark x1="33167" y1="59167" x2="47833" y2="59167"/>
                        <a14:foregroundMark x1="47000" y1="61000" x2="66833" y2="55333"/>
                        <a14:foregroundMark x1="65833" y1="53000" x2="74167" y2="63167"/>
                        <a14:foregroundMark x1="78000" y1="62000" x2="72000" y2="64000"/>
                        <a14:foregroundMark x1="76000" y1="61000" x2="66833" y2="50833"/>
                        <a14:foregroundMark x1="66833" y1="50833" x2="66833" y2="50833"/>
                        <a14:foregroundMark x1="68167" y1="61000" x2="59500" y2="61000"/>
                        <a14:foregroundMark x1="59000" y1="61000" x2="60000" y2="63667"/>
                        <a14:foregroundMark x1="58500" y1="64000" x2="61500" y2="63667"/>
                        <a14:foregroundMark x1="44833" y1="61667" x2="43167" y2="5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0" t="33778" r="8247" b="34476"/>
          <a:stretch/>
        </p:blipFill>
        <p:spPr bwMode="auto">
          <a:xfrm>
            <a:off x="9404669" y="2061868"/>
            <a:ext cx="2831781" cy="106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ara jean's hat box&quot; Sticker by workofari | Redbubble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23833" y1="55833" x2="41167" y2="42333"/>
                        <a14:backgroundMark x1="36000" y1="64167" x2="51833" y2="59833"/>
                        <a14:backgroundMark x1="38333" y1="64667" x2="43667" y2="66833"/>
                        <a14:backgroundMark x1="36000" y1="65333" x2="49000" y2="73500"/>
                        <a14:backgroundMark x1="36500" y1="63833" x2="56833" y2="55667"/>
                        <a14:backgroundMark x1="50667" y1="64333" x2="60333" y2="66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75" t="31583" r="41387" b="34132"/>
          <a:stretch/>
        </p:blipFill>
        <p:spPr bwMode="auto">
          <a:xfrm rot="1182974">
            <a:off x="651570" y="3569915"/>
            <a:ext cx="2997153" cy="2338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54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092 L -0.04024 -0.19144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-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uplicate Stories and The End of Romantic Comedies | Frank Sinatra School  of the Arts Newspap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0"/>
          <a:stretch/>
        </p:blipFill>
        <p:spPr bwMode="auto">
          <a:xfrm>
            <a:off x="4962144" y="0"/>
            <a:ext cx="72298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 rot="20961973">
            <a:off x="938783" y="88819"/>
            <a:ext cx="4315968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DB6778"/>
                </a:solidFill>
                <a:latin typeface="Have Heart One" pitchFamily="2" charset="0"/>
              </a:rPr>
              <a:t>Thank</a:t>
            </a:r>
          </a:p>
          <a:p>
            <a:r>
              <a:rPr lang="en-US" sz="19900" dirty="0">
                <a:solidFill>
                  <a:srgbClr val="DB6778"/>
                </a:solidFill>
                <a:latin typeface="Have Heart One" pitchFamily="2" charset="0"/>
              </a:rPr>
              <a:t>You !</a:t>
            </a:r>
          </a:p>
        </p:txBody>
      </p:sp>
      <p:sp>
        <p:nvSpPr>
          <p:cNvPr id="49" name="Oval 48"/>
          <p:cNvSpPr/>
          <p:nvPr/>
        </p:nvSpPr>
        <p:spPr>
          <a:xfrm rot="20493289">
            <a:off x="146188" y="1182480"/>
            <a:ext cx="512064" cy="2372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rot="20493289">
            <a:off x="426602" y="1095231"/>
            <a:ext cx="512064" cy="2372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20493289">
            <a:off x="707014" y="1019025"/>
            <a:ext cx="512064" cy="2372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20493289">
            <a:off x="987428" y="949490"/>
            <a:ext cx="512064" cy="2372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20493289">
            <a:off x="1371298" y="821670"/>
            <a:ext cx="512064" cy="2372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20493289">
            <a:off x="1685097" y="731758"/>
            <a:ext cx="512064" cy="2372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19825667">
            <a:off x="1862736" y="785681"/>
            <a:ext cx="512064" cy="2372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 rot="16623848">
            <a:off x="1185415" y="767219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 rot="16623848">
            <a:off x="1167255" y="1030649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 rot="16623848">
            <a:off x="1109235" y="1365786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 rot="16623848">
            <a:off x="1090883" y="1636735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 rot="16623848">
            <a:off x="1072428" y="1924554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rot="16623848">
            <a:off x="1049199" y="2190727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 rot="16623848">
            <a:off x="1072325" y="2405406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 rot="16623848">
            <a:off x="1641071" y="674912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16623848">
            <a:off x="1545728" y="970101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16623848">
            <a:off x="1517557" y="1267278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 rot="16623848">
            <a:off x="1472258" y="1588695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 rot="16623848">
            <a:off x="1435347" y="1926837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 rot="17411028">
            <a:off x="1594429" y="1579128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 rot="18194809">
            <a:off x="1786997" y="1212273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 rot="16890466">
            <a:off x="1840436" y="1436456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 rot="16890466">
            <a:off x="1856603" y="1754028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rot="8622587">
            <a:off x="1972608" y="1866739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 rot="16890466">
            <a:off x="2444238" y="1076769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 rot="16890466">
            <a:off x="2248765" y="1197557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 rot="16890466">
            <a:off x="2170734" y="1509676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 rot="14171213">
            <a:off x="2251654" y="1886862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 rot="16890466">
            <a:off x="2451149" y="1742699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 rot="16890466">
            <a:off x="2559097" y="1423139"/>
            <a:ext cx="512064" cy="2741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 rot="16890466">
            <a:off x="2636563" y="1151718"/>
            <a:ext cx="512064" cy="2499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 rot="16890466">
            <a:off x="2703510" y="1510125"/>
            <a:ext cx="512064" cy="2499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 rot="19821542">
            <a:off x="2789518" y="1690962"/>
            <a:ext cx="512064" cy="337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 rot="16200000">
            <a:off x="2921923" y="1072063"/>
            <a:ext cx="512064" cy="2499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 rot="16200000">
            <a:off x="2938292" y="1396560"/>
            <a:ext cx="512064" cy="2499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 rot="18406716">
            <a:off x="3072883" y="1079259"/>
            <a:ext cx="512064" cy="3062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 rot="18673400">
            <a:off x="3208320" y="901229"/>
            <a:ext cx="512064" cy="2499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rot="5400000">
            <a:off x="3312787" y="872113"/>
            <a:ext cx="592232" cy="3415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 rot="15904495">
            <a:off x="3324551" y="1284544"/>
            <a:ext cx="512064" cy="2499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 rot="15904495">
            <a:off x="3289564" y="1593910"/>
            <a:ext cx="512064" cy="2499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rot="8971417">
            <a:off x="3474894" y="1549515"/>
            <a:ext cx="512064" cy="4661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rot="15887715">
            <a:off x="3721568" y="318423"/>
            <a:ext cx="512064" cy="331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 rot="15887715">
            <a:off x="3690207" y="629692"/>
            <a:ext cx="512064" cy="331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15887715">
            <a:off x="3703400" y="1054011"/>
            <a:ext cx="512064" cy="331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 rot="15887715">
            <a:off x="3681512" y="1410273"/>
            <a:ext cx="512064" cy="331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 rot="15887715">
            <a:off x="3727953" y="1796994"/>
            <a:ext cx="512064" cy="331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 rot="18199734">
            <a:off x="4118277" y="636602"/>
            <a:ext cx="512064" cy="2496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 rot="18199734">
            <a:off x="3942819" y="885358"/>
            <a:ext cx="512064" cy="2496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0" name="Oval 99"/>
          <p:cNvSpPr/>
          <p:nvPr/>
        </p:nvSpPr>
        <p:spPr>
          <a:xfrm rot="18199734">
            <a:off x="3929258" y="1507058"/>
            <a:ext cx="512064" cy="2496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 rot="18199734">
            <a:off x="4187546" y="1227060"/>
            <a:ext cx="512064" cy="2496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1212277">
            <a:off x="1196506" y="3718830"/>
            <a:ext cx="300818" cy="487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 rot="863760">
            <a:off x="1105337" y="4040078"/>
            <a:ext cx="300818" cy="487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093051" y="4371557"/>
            <a:ext cx="300818" cy="487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 rot="20353860">
            <a:off x="1196506" y="4674875"/>
            <a:ext cx="300818" cy="487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 rot="2759701">
            <a:off x="1450370" y="4678618"/>
            <a:ext cx="300818" cy="487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 rot="964983">
            <a:off x="1662281" y="4405304"/>
            <a:ext cx="300818" cy="487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 rot="1291357">
            <a:off x="1713190" y="4109361"/>
            <a:ext cx="300818" cy="487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 rot="1291357">
            <a:off x="1841755" y="3712157"/>
            <a:ext cx="300818" cy="487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 rot="206746">
            <a:off x="1962226" y="4018938"/>
            <a:ext cx="300818" cy="487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 rot="206746">
            <a:off x="1787764" y="4409236"/>
            <a:ext cx="277209" cy="487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 rot="206746">
            <a:off x="1757224" y="4755514"/>
            <a:ext cx="277209" cy="487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 rot="206746">
            <a:off x="1722032" y="5076025"/>
            <a:ext cx="277209" cy="487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 rot="206746">
            <a:off x="1627586" y="5455342"/>
            <a:ext cx="277209" cy="487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 rot="206746">
            <a:off x="1535825" y="5810703"/>
            <a:ext cx="277209" cy="487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 rot="1937773">
            <a:off x="1360189" y="6136170"/>
            <a:ext cx="356100" cy="4524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 rot="15144624">
            <a:off x="1168180" y="6308741"/>
            <a:ext cx="308289" cy="5300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027266" y="6044152"/>
            <a:ext cx="308289" cy="5300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 rot="1083323">
            <a:off x="1101601" y="5733907"/>
            <a:ext cx="308289" cy="5300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 rot="1083323">
            <a:off x="1239724" y="5410134"/>
            <a:ext cx="308289" cy="5300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 rot="1824729">
            <a:off x="1462387" y="4925711"/>
            <a:ext cx="308289" cy="631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 rot="1824729">
            <a:off x="2053046" y="4359176"/>
            <a:ext cx="308289" cy="631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 rot="1824729">
            <a:off x="2357077" y="4192988"/>
            <a:ext cx="279453" cy="4135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2251303" y="4382409"/>
            <a:ext cx="316821" cy="650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 rot="7597186">
            <a:off x="2342224" y="4889055"/>
            <a:ext cx="308289" cy="4654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 rot="1933777">
            <a:off x="2643407" y="4828801"/>
            <a:ext cx="259071" cy="4654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 rot="21358748">
            <a:off x="2719745" y="4519234"/>
            <a:ext cx="259383" cy="4669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 rot="21358748">
            <a:off x="2725470" y="4148082"/>
            <a:ext cx="259383" cy="4669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 rot="15194020">
            <a:off x="2487255" y="3931798"/>
            <a:ext cx="331031" cy="447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 rot="3683416">
            <a:off x="2565972" y="4721092"/>
            <a:ext cx="173597" cy="3054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 rot="3424823">
            <a:off x="2941688" y="4256486"/>
            <a:ext cx="275673" cy="4930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 rot="21358748">
            <a:off x="3043369" y="4056643"/>
            <a:ext cx="259383" cy="4669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 rot="21358748">
            <a:off x="2982637" y="4476280"/>
            <a:ext cx="259383" cy="4669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 rot="21358748">
            <a:off x="3027480" y="4733001"/>
            <a:ext cx="259383" cy="4669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 rot="1895472">
            <a:off x="3194374" y="4572489"/>
            <a:ext cx="304743" cy="5926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 rot="1041144">
            <a:off x="3323522" y="4231733"/>
            <a:ext cx="252243" cy="5926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 rot="1895472">
            <a:off x="3401131" y="3896214"/>
            <a:ext cx="304743" cy="4731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3479387" y="4212277"/>
            <a:ext cx="202678" cy="5926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 rot="1895472">
            <a:off x="3464103" y="4743681"/>
            <a:ext cx="304743" cy="3343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 rot="1895472">
            <a:off x="3667543" y="4565061"/>
            <a:ext cx="304743" cy="4211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 rot="1895472">
            <a:off x="3770603" y="4239621"/>
            <a:ext cx="304743" cy="4211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 rot="21327968">
            <a:off x="4358703" y="2727182"/>
            <a:ext cx="304743" cy="4211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 rot="21327968">
            <a:off x="4362617" y="2922278"/>
            <a:ext cx="304743" cy="4211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 rot="21327968">
            <a:off x="4364866" y="3146423"/>
            <a:ext cx="304743" cy="4211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 rot="21327968">
            <a:off x="4340902" y="3418961"/>
            <a:ext cx="304743" cy="4211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 rot="21327968">
            <a:off x="4362617" y="3590295"/>
            <a:ext cx="304743" cy="4211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 rot="21327968">
            <a:off x="4388444" y="3819222"/>
            <a:ext cx="304743" cy="4211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 rot="21327968">
            <a:off x="4406812" y="4015740"/>
            <a:ext cx="258577" cy="4211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 rot="21327968">
            <a:off x="4426175" y="4305512"/>
            <a:ext cx="304743" cy="4211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 rot="21327968">
            <a:off x="4431162" y="4658038"/>
            <a:ext cx="304743" cy="5524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0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"/>
                            </p:stCondLst>
                            <p:childTnLst>
                              <p:par>
                                <p:cTn id="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"/>
                            </p:stCondLst>
                            <p:childTnLst>
                              <p:par>
                                <p:cTn id="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"/>
                            </p:stCondLst>
                            <p:childTnLst>
                              <p:par>
                                <p:cTn id="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"/>
                            </p:stCondLst>
                            <p:childTnLst>
                              <p:par>
                                <p:cTn id="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"/>
                            </p:stCondLst>
                            <p:childTnLst>
                              <p:par>
                                <p:cTn id="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"/>
                            </p:stCondLst>
                            <p:childTnLst>
                              <p:par>
                                <p:cTn id="6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"/>
                            </p:stCondLst>
                            <p:childTnLst>
                              <p:par>
                                <p:cTn id="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"/>
                            </p:stCondLst>
                            <p:childTnLst>
                              <p:par>
                                <p:cTn id="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"/>
                            </p:stCondLst>
                            <p:childTnLst>
                              <p:par>
                                <p:cTn id="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"/>
                            </p:stCondLst>
                            <p:childTnLst>
                              <p:par>
                                <p:cTn id="8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"/>
                            </p:stCondLst>
                            <p:childTnLst>
                              <p:par>
                                <p:cTn id="8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0"/>
                            </p:stCondLst>
                            <p:childTnLst>
                              <p:par>
                                <p:cTn id="9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30"/>
                            </p:stCondLst>
                            <p:childTnLst>
                              <p:par>
                                <p:cTn id="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"/>
                            </p:stCondLst>
                            <p:childTnLst>
                              <p:par>
                                <p:cTn id="10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"/>
                            </p:stCondLst>
                            <p:childTnLst>
                              <p:par>
                                <p:cTn id="10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60"/>
                            </p:stCondLst>
                            <p:childTnLst>
                              <p:par>
                                <p:cTn id="10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70"/>
                            </p:stCondLst>
                            <p:childTnLst>
                              <p:par>
                                <p:cTn id="1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80"/>
                            </p:stCondLst>
                            <p:childTnLst>
                              <p:par>
                                <p:cTn id="1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90"/>
                            </p:stCondLst>
                            <p:childTnLst>
                              <p:par>
                                <p:cTn id="1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00"/>
                            </p:stCondLst>
                            <p:childTnLst>
                              <p:par>
                                <p:cTn id="1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10"/>
                            </p:stCondLst>
                            <p:childTnLst>
                              <p:par>
                                <p:cTn id="1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20"/>
                            </p:stCondLst>
                            <p:childTnLst>
                              <p:par>
                                <p:cTn id="1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30"/>
                            </p:stCondLst>
                            <p:childTnLst>
                              <p:par>
                                <p:cTn id="1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40"/>
                            </p:stCondLst>
                            <p:childTnLst>
                              <p:par>
                                <p:cTn id="1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1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50"/>
                            </p:stCondLst>
                            <p:childTnLst>
                              <p:par>
                                <p:cTn id="1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60"/>
                            </p:stCondLst>
                            <p:childTnLst>
                              <p:par>
                                <p:cTn id="1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70"/>
                            </p:stCondLst>
                            <p:childTnLst>
                              <p:par>
                                <p:cTn id="1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1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80"/>
                            </p:stCondLst>
                            <p:childTnLst>
                              <p:par>
                                <p:cTn id="1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90"/>
                            </p:stCondLst>
                            <p:childTnLst>
                              <p:par>
                                <p:cTn id="1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00"/>
                            </p:stCondLst>
                            <p:childTnLst>
                              <p:par>
                                <p:cTn id="1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10"/>
                            </p:stCondLst>
                            <p:childTnLst>
                              <p:par>
                                <p:cTn id="16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20"/>
                            </p:stCondLst>
                            <p:childTnLst>
                              <p:par>
                                <p:cTn id="1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30"/>
                            </p:stCondLst>
                            <p:childTnLst>
                              <p:par>
                                <p:cTn id="1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1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40"/>
                            </p:stCondLst>
                            <p:childTnLst>
                              <p:par>
                                <p:cTn id="1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1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50"/>
                            </p:stCondLst>
                            <p:childTnLst>
                              <p:par>
                                <p:cTn id="18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460"/>
                            </p:stCondLst>
                            <p:childTnLst>
                              <p:par>
                                <p:cTn id="18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1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470"/>
                            </p:stCondLst>
                            <p:childTnLst>
                              <p:par>
                                <p:cTn id="19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1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480"/>
                            </p:stCondLst>
                            <p:childTnLst>
                              <p:par>
                                <p:cTn id="1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1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490"/>
                            </p:stCondLst>
                            <p:childTnLst>
                              <p:par>
                                <p:cTn id="20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10"/>
                            </p:stCondLst>
                            <p:childTnLst>
                              <p:par>
                                <p:cTn id="20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1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20"/>
                            </p:stCondLst>
                            <p:childTnLst>
                              <p:par>
                                <p:cTn id="2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1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30"/>
                            </p:stCondLst>
                            <p:childTnLst>
                              <p:par>
                                <p:cTn id="2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1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40"/>
                            </p:stCondLst>
                            <p:childTnLst>
                              <p:par>
                                <p:cTn id="2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1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50"/>
                            </p:stCondLst>
                            <p:childTnLst>
                              <p:par>
                                <p:cTn id="2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1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60"/>
                            </p:stCondLst>
                            <p:childTnLst>
                              <p:par>
                                <p:cTn id="2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1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570"/>
                            </p:stCondLst>
                            <p:childTnLst>
                              <p:par>
                                <p:cTn id="2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1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80"/>
                            </p:stCondLst>
                            <p:childTnLst>
                              <p:par>
                                <p:cTn id="2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1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90"/>
                            </p:stCondLst>
                            <p:childTnLst>
                              <p:par>
                                <p:cTn id="2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1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600"/>
                            </p:stCondLst>
                            <p:childTnLst>
                              <p:par>
                                <p:cTn id="2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1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610"/>
                            </p:stCondLst>
                            <p:childTnLst>
                              <p:par>
                                <p:cTn id="2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1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620"/>
                            </p:stCondLst>
                            <p:childTnLst>
                              <p:par>
                                <p:cTn id="2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1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630"/>
                            </p:stCondLst>
                            <p:childTnLst>
                              <p:par>
                                <p:cTn id="2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1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640"/>
                            </p:stCondLst>
                            <p:childTnLst>
                              <p:par>
                                <p:cTn id="2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1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650"/>
                            </p:stCondLst>
                            <p:childTnLst>
                              <p:par>
                                <p:cTn id="2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1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660"/>
                            </p:stCondLst>
                            <p:childTnLst>
                              <p:par>
                                <p:cTn id="26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1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670"/>
                            </p:stCondLst>
                            <p:childTnLst>
                              <p:par>
                                <p:cTn id="2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1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680"/>
                            </p:stCondLst>
                            <p:childTnLst>
                              <p:par>
                                <p:cTn id="2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1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690"/>
                            </p:stCondLst>
                            <p:childTnLst>
                              <p:par>
                                <p:cTn id="2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1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700"/>
                            </p:stCondLst>
                            <p:childTnLst>
                              <p:par>
                                <p:cTn id="28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1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710"/>
                            </p:stCondLst>
                            <p:childTnLst>
                              <p:par>
                                <p:cTn id="28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1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720"/>
                            </p:stCondLst>
                            <p:childTnLst>
                              <p:par>
                                <p:cTn id="29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1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730"/>
                            </p:stCondLst>
                            <p:childTnLst>
                              <p:par>
                                <p:cTn id="2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1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740"/>
                            </p:stCondLst>
                            <p:childTnLst>
                              <p:par>
                                <p:cTn id="30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1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750"/>
                            </p:stCondLst>
                            <p:childTnLst>
                              <p:par>
                                <p:cTn id="30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1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760"/>
                            </p:stCondLst>
                            <p:childTnLst>
                              <p:par>
                                <p:cTn id="30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1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770"/>
                            </p:stCondLst>
                            <p:childTnLst>
                              <p:par>
                                <p:cTn id="3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1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780"/>
                            </p:stCondLst>
                            <p:childTnLst>
                              <p:par>
                                <p:cTn id="3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1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790"/>
                            </p:stCondLst>
                            <p:childTnLst>
                              <p:par>
                                <p:cTn id="3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1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800"/>
                            </p:stCondLst>
                            <p:childTnLst>
                              <p:par>
                                <p:cTn id="3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1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810"/>
                            </p:stCondLst>
                            <p:childTnLst>
                              <p:par>
                                <p:cTn id="3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1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820"/>
                            </p:stCondLst>
                            <p:childTnLst>
                              <p:par>
                                <p:cTn id="3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1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830"/>
                            </p:stCondLst>
                            <p:childTnLst>
                              <p:par>
                                <p:cTn id="3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1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840"/>
                            </p:stCondLst>
                            <p:childTnLst>
                              <p:par>
                                <p:cTn id="3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1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850"/>
                            </p:stCondLst>
                            <p:childTnLst>
                              <p:par>
                                <p:cTn id="3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1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860"/>
                            </p:stCondLst>
                            <p:childTnLst>
                              <p:par>
                                <p:cTn id="3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1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870"/>
                            </p:stCondLst>
                            <p:childTnLst>
                              <p:par>
                                <p:cTn id="3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1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880"/>
                            </p:stCondLst>
                            <p:childTnLst>
                              <p:par>
                                <p:cTn id="3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1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890"/>
                            </p:stCondLst>
                            <p:childTnLst>
                              <p:par>
                                <p:cTn id="3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1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900"/>
                            </p:stCondLst>
                            <p:childTnLst>
                              <p:par>
                                <p:cTn id="3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1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910"/>
                            </p:stCondLst>
                            <p:childTnLst>
                              <p:par>
                                <p:cTn id="36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1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920"/>
                            </p:stCondLst>
                            <p:childTnLst>
                              <p:par>
                                <p:cTn id="3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1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930"/>
                            </p:stCondLst>
                            <p:childTnLst>
                              <p:par>
                                <p:cTn id="3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1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940"/>
                            </p:stCondLst>
                            <p:childTnLst>
                              <p:par>
                                <p:cTn id="3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1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950"/>
                            </p:stCondLst>
                            <p:childTnLst>
                              <p:par>
                                <p:cTn id="38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1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960"/>
                            </p:stCondLst>
                            <p:childTnLst>
                              <p:par>
                                <p:cTn id="38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1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970"/>
                            </p:stCondLst>
                            <p:childTnLst>
                              <p:par>
                                <p:cTn id="39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4" dur="1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980"/>
                            </p:stCondLst>
                            <p:childTnLst>
                              <p:par>
                                <p:cTn id="3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1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50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3 Heartwarming Books Like 'To All the Boy's I've Loved Before'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72" b="100000" l="0" r="80000">
                        <a14:foregroundMark x1="2614" y1="98113" x2="6013" y2="99623"/>
                        <a14:foregroundMark x1="26405" y1="98113" x2="44444" y2="98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070"/>
          <a:stretch/>
        </p:blipFill>
        <p:spPr bwMode="auto">
          <a:xfrm>
            <a:off x="-74937" y="1809750"/>
            <a:ext cx="4949825" cy="504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 rot="232086">
            <a:off x="9315451" y="-57150"/>
            <a:ext cx="2781300" cy="1866900"/>
            <a:chOff x="9639300" y="-57150"/>
            <a:chExt cx="2762250" cy="1866900"/>
          </a:xfrm>
          <a:effectLst>
            <a:glow rad="139700">
              <a:schemeClr val="bg1">
                <a:alpha val="40000"/>
              </a:schemeClr>
            </a:glow>
          </a:effectLst>
        </p:grpSpPr>
        <p:sp>
          <p:nvSpPr>
            <p:cNvPr id="15" name="Cloud 14"/>
            <p:cNvSpPr/>
            <p:nvPr/>
          </p:nvSpPr>
          <p:spPr>
            <a:xfrm>
              <a:off x="9639300" y="-57150"/>
              <a:ext cx="2762250" cy="1866900"/>
            </a:xfrm>
            <a:prstGeom prst="cloud">
              <a:avLst/>
            </a:prstGeom>
            <a:solidFill>
              <a:schemeClr val="bg1"/>
            </a:solidFill>
            <a:ln w="57150">
              <a:solidFill>
                <a:srgbClr val="A5636D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00205" y="-8394"/>
              <a:ext cx="234315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Sprinkle" panose="02000503000000000000" pitchFamily="2" charset="0"/>
                </a:rPr>
                <a:t>Free          template </a:t>
              </a:r>
              <a:r>
                <a:rPr lang="en-US" sz="3200" dirty="0">
                  <a:latin typeface="Bakso Sapi" pitchFamily="50" charset="0"/>
                </a:rPr>
                <a:t>&amp;</a:t>
              </a:r>
              <a:r>
                <a:rPr lang="en-US" sz="3200" dirty="0">
                  <a:latin typeface="Sprinkle" panose="02000503000000000000" pitchFamily="2" charset="0"/>
                </a:rPr>
                <a:t>fonts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933450"/>
            <a:ext cx="10478262" cy="622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78000"/>
              </a:scheme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36739" y="-8394"/>
            <a:ext cx="11755261" cy="71711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5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27000">
                    <a:srgbClr val="DB6778"/>
                  </a:glow>
                  <a:outerShdw dist="50800" dir="5400000" sx="103000" sy="103000" algn="ctr" rotWithShape="0">
                    <a:srgbClr val="DB6778">
                      <a:alpha val="99000"/>
                    </a:srgbClr>
                  </a:outerShdw>
                </a:effectLst>
                <a:latin typeface="Have Heart One" pitchFamily="2" charset="0"/>
              </a:rPr>
              <a:t>To All </a:t>
            </a:r>
            <a:r>
              <a:rPr lang="en-US" sz="8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27000">
                    <a:srgbClr val="DB6778"/>
                  </a:glow>
                  <a:outerShdw dist="50800" dir="5400000" sx="103000" sy="103000" algn="ctr" rotWithShape="0">
                    <a:srgbClr val="DB6778">
                      <a:alpha val="99000"/>
                    </a:srgbClr>
                  </a:outerShdw>
                </a:effectLst>
                <a:latin typeface="Have Heart One" pitchFamily="2" charset="0"/>
              </a:rPr>
              <a:t>The </a:t>
            </a:r>
            <a:r>
              <a:rPr lang="en-US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27000">
                    <a:srgbClr val="DB6778"/>
                  </a:glow>
                  <a:outerShdw dist="50800" dir="5400000" sx="103000" sy="103000" algn="ctr" rotWithShape="0">
                    <a:srgbClr val="DB6778">
                      <a:alpha val="99000"/>
                    </a:srgbClr>
                  </a:outerShdw>
                </a:effectLst>
                <a:latin typeface="Have Heart One" pitchFamily="2" charset="0"/>
              </a:rPr>
              <a:t> Boys </a:t>
            </a:r>
            <a:r>
              <a:rPr lang="en-US" sz="8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27000">
                    <a:srgbClr val="DB6778"/>
                  </a:glow>
                  <a:outerShdw dist="50800" dir="5400000" sx="103000" sy="103000" algn="ctr" rotWithShape="0">
                    <a:srgbClr val="DB6778">
                      <a:alpha val="99000"/>
                    </a:srgbClr>
                  </a:outerShdw>
                </a:effectLst>
                <a:latin typeface="Have Heart One" pitchFamily="2" charset="0"/>
              </a:rPr>
              <a:t>I’ve </a:t>
            </a:r>
            <a:r>
              <a:rPr lang="en-US" sz="115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27000">
                    <a:srgbClr val="DB6778"/>
                  </a:glow>
                  <a:outerShdw dist="50800" dir="5400000" sx="103000" sy="103000" algn="ctr" rotWithShape="0">
                    <a:srgbClr val="DB6778">
                      <a:alpha val="99000"/>
                    </a:srgbClr>
                  </a:outerShdw>
                </a:effectLst>
                <a:latin typeface="Have Heart One" pitchFamily="2" charset="0"/>
              </a:rPr>
              <a:t>Loved         		Before</a:t>
            </a:r>
          </a:p>
          <a:p>
            <a:r>
              <a:rPr lang="en-US" sz="115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27000">
                    <a:srgbClr val="DB6778"/>
                  </a:glow>
                  <a:outerShdw dist="50800" dir="5400000" sx="103000" sy="103000" algn="ctr" rotWithShape="0">
                    <a:srgbClr val="DB6778">
                      <a:alpha val="99000"/>
                    </a:srgbClr>
                  </a:outerShdw>
                </a:effectLst>
                <a:latin typeface="Have Heart One" pitchFamily="2" charset="0"/>
              </a:rPr>
              <a:t>		 Power</a:t>
            </a:r>
          </a:p>
          <a:p>
            <a:r>
              <a:rPr lang="en-US" sz="115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27000">
                    <a:srgbClr val="DB6778"/>
                  </a:glow>
                  <a:outerShdw dist="50800" dir="5400000" sx="103000" sy="103000" algn="ctr" rotWithShape="0">
                    <a:srgbClr val="DB6778">
                      <a:alpha val="99000"/>
                    </a:srgbClr>
                  </a:outerShdw>
                </a:effectLst>
                <a:latin typeface="Have Heart One" pitchFamily="2" charset="0"/>
              </a:rPr>
              <a:t>		 Point</a:t>
            </a:r>
          </a:p>
        </p:txBody>
      </p:sp>
    </p:spTree>
    <p:extLst>
      <p:ext uri="{BB962C8B-B14F-4D97-AF65-F5344CB8AC3E}">
        <p14:creationId xmlns:p14="http://schemas.microsoft.com/office/powerpoint/2010/main" val="42424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316</Words>
  <Application>Microsoft Office PowerPoint</Application>
  <PresentationFormat>Widescreen</PresentationFormat>
  <Paragraphs>72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Catherine Camilla</cp:lastModifiedBy>
  <cp:revision>131</cp:revision>
  <dcterms:created xsi:type="dcterms:W3CDTF">2021-05-30T08:33:06Z</dcterms:created>
  <dcterms:modified xsi:type="dcterms:W3CDTF">2021-10-20T06:30:38Z</dcterms:modified>
</cp:coreProperties>
</file>